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90" r:id="rId2"/>
    <p:sldId id="257" r:id="rId3"/>
    <p:sldId id="294" r:id="rId4"/>
    <p:sldId id="291" r:id="rId5"/>
    <p:sldId id="288" r:id="rId6"/>
    <p:sldId id="293" r:id="rId7"/>
    <p:sldId id="295" r:id="rId8"/>
    <p:sldId id="292" r:id="rId9"/>
    <p:sldId id="296" r:id="rId10"/>
    <p:sldId id="297" r:id="rId11"/>
    <p:sldId id="298" r:id="rId12"/>
    <p:sldId id="299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6194"/>
    <a:srgbClr val="B55622"/>
    <a:srgbClr val="0EA20E"/>
    <a:srgbClr val="FF0000"/>
    <a:srgbClr val="3C8C93"/>
    <a:srgbClr val="4965A6"/>
    <a:srgbClr val="000000"/>
    <a:srgbClr val="700B35"/>
    <a:srgbClr val="CC3300"/>
    <a:srgbClr val="70A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BCDC4F-9827-492C-8ADB-F1EF93DB1495}" v="111" dt="2025-10-20T14:33:14.6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.Holmes" userId="26fdabb4-6ca2-40be-b746-5be424105798" providerId="ADAL" clId="{C186D829-8D4C-478A-BAE2-B4C2A603845A}"/>
    <pc:docChg chg="undo custSel addSld delSld modSld">
      <pc:chgData name="James.Holmes" userId="26fdabb4-6ca2-40be-b746-5be424105798" providerId="ADAL" clId="{C186D829-8D4C-478A-BAE2-B4C2A603845A}" dt="2024-07-16T11:23:43.330" v="476" actId="20577"/>
      <pc:docMkLst>
        <pc:docMk/>
      </pc:docMkLst>
      <pc:sldChg chg="modSp mod">
        <pc:chgData name="James.Holmes" userId="26fdabb4-6ca2-40be-b746-5be424105798" providerId="ADAL" clId="{C186D829-8D4C-478A-BAE2-B4C2A603845A}" dt="2024-07-16T10:54:08.982" v="214" actId="20577"/>
        <pc:sldMkLst>
          <pc:docMk/>
          <pc:sldMk cId="0" sldId="263"/>
        </pc:sldMkLst>
      </pc:sldChg>
      <pc:sldChg chg="modSp mod">
        <pc:chgData name="James.Holmes" userId="26fdabb4-6ca2-40be-b746-5be424105798" providerId="ADAL" clId="{C186D829-8D4C-478A-BAE2-B4C2A603845A}" dt="2024-07-16T10:35:22.508" v="149" actId="6549"/>
        <pc:sldMkLst>
          <pc:docMk/>
          <pc:sldMk cId="168557216" sldId="268"/>
        </pc:sldMkLst>
      </pc:sldChg>
      <pc:sldChg chg="modSp mod">
        <pc:chgData name="James.Holmes" userId="26fdabb4-6ca2-40be-b746-5be424105798" providerId="ADAL" clId="{C186D829-8D4C-478A-BAE2-B4C2A603845A}" dt="2024-07-16T10:37:35.979" v="155" actId="207"/>
        <pc:sldMkLst>
          <pc:docMk/>
          <pc:sldMk cId="3826675928" sldId="272"/>
        </pc:sldMkLst>
      </pc:sldChg>
      <pc:sldChg chg="modSp mod">
        <pc:chgData name="James.Holmes" userId="26fdabb4-6ca2-40be-b746-5be424105798" providerId="ADAL" clId="{C186D829-8D4C-478A-BAE2-B4C2A603845A}" dt="2024-07-16T10:34:51.414" v="146" actId="1076"/>
        <pc:sldMkLst>
          <pc:docMk/>
          <pc:sldMk cId="3275034981" sldId="280"/>
        </pc:sldMkLst>
      </pc:sldChg>
      <pc:sldChg chg="modSp mod">
        <pc:chgData name="James.Holmes" userId="26fdabb4-6ca2-40be-b746-5be424105798" providerId="ADAL" clId="{C186D829-8D4C-478A-BAE2-B4C2A603845A}" dt="2024-07-16T11:22:47.941" v="358" actId="58"/>
        <pc:sldMkLst>
          <pc:docMk/>
          <pc:sldMk cId="1476439504" sldId="284"/>
        </pc:sldMkLst>
      </pc:sldChg>
      <pc:sldChg chg="modSp mod">
        <pc:chgData name="James.Holmes" userId="26fdabb4-6ca2-40be-b746-5be424105798" providerId="ADAL" clId="{C186D829-8D4C-478A-BAE2-B4C2A603845A}" dt="2024-07-16T11:23:43.330" v="476" actId="20577"/>
        <pc:sldMkLst>
          <pc:docMk/>
          <pc:sldMk cId="1069535337" sldId="285"/>
        </pc:sldMkLst>
      </pc:sldChg>
      <pc:sldChg chg="modSp mod">
        <pc:chgData name="James.Holmes" userId="26fdabb4-6ca2-40be-b746-5be424105798" providerId="ADAL" clId="{C186D829-8D4C-478A-BAE2-B4C2A603845A}" dt="2024-07-16T11:23:27.934" v="426" actId="20577"/>
        <pc:sldMkLst>
          <pc:docMk/>
          <pc:sldMk cId="4115347750" sldId="286"/>
        </pc:sldMkLst>
      </pc:sldChg>
      <pc:sldChg chg="modSp mod">
        <pc:chgData name="James.Holmes" userId="26fdabb4-6ca2-40be-b746-5be424105798" providerId="ADAL" clId="{C186D829-8D4C-478A-BAE2-B4C2A603845A}" dt="2024-07-16T11:23:11.014" v="400" actId="20577"/>
        <pc:sldMkLst>
          <pc:docMk/>
          <pc:sldMk cId="3268563422" sldId="287"/>
        </pc:sldMkLst>
      </pc:sldChg>
      <pc:sldChg chg="modSp mod">
        <pc:chgData name="James.Holmes" userId="26fdabb4-6ca2-40be-b746-5be424105798" providerId="ADAL" clId="{C186D829-8D4C-478A-BAE2-B4C2A603845A}" dt="2024-07-16T10:29:13.730" v="142" actId="3626"/>
        <pc:sldMkLst>
          <pc:docMk/>
          <pc:sldMk cId="444812752" sldId="290"/>
        </pc:sldMkLst>
      </pc:sldChg>
      <pc:sldChg chg="addSp modSp add mod">
        <pc:chgData name="James.Holmes" userId="26fdabb4-6ca2-40be-b746-5be424105798" providerId="ADAL" clId="{C186D829-8D4C-478A-BAE2-B4C2A603845A}" dt="2024-07-16T11:09:06.158" v="310" actId="14826"/>
        <pc:sldMkLst>
          <pc:docMk/>
          <pc:sldMk cId="4194033971" sldId="291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1747204906" sldId="293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328956469" sldId="319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3153170247" sldId="546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2777930003" sldId="558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4000688285" sldId="559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3911850890" sldId="560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914335064" sldId="562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3832181400" sldId="568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4078598086" sldId="574"/>
        </pc:sldMkLst>
      </pc:sldChg>
      <pc:sldChg chg="del">
        <pc:chgData name="James.Holmes" userId="26fdabb4-6ca2-40be-b746-5be424105798" providerId="ADAL" clId="{C186D829-8D4C-478A-BAE2-B4C2A603845A}" dt="2024-07-16T10:31:12.445" v="143" actId="47"/>
        <pc:sldMkLst>
          <pc:docMk/>
          <pc:sldMk cId="221445348" sldId="576"/>
        </pc:sldMkLst>
      </pc:sldChg>
      <pc:sldChg chg="del">
        <pc:chgData name="James.Holmes" userId="26fdabb4-6ca2-40be-b746-5be424105798" providerId="ADAL" clId="{C186D829-8D4C-478A-BAE2-B4C2A603845A}" dt="2024-07-16T10:31:18.375" v="144" actId="47"/>
        <pc:sldMkLst>
          <pc:docMk/>
          <pc:sldMk cId="1157693628" sldId="577"/>
        </pc:sldMkLst>
      </pc:sldChg>
    </pc:docChg>
  </pc:docChgLst>
  <pc:docChgLst>
    <pc:chgData name="James.Holmes" userId="26fdabb4-6ca2-40be-b746-5be424105798" providerId="ADAL" clId="{D52F0D2F-C737-454C-BE7A-B0924DC12CA5}"/>
    <pc:docChg chg="undo custSel addSld delSld modSld sldOrd modMainMaster">
      <pc:chgData name="James.Holmes" userId="26fdabb4-6ca2-40be-b746-5be424105798" providerId="ADAL" clId="{D52F0D2F-C737-454C-BE7A-B0924DC12CA5}" dt="2025-10-20T14:33:14.682" v="3831" actId="14100"/>
      <pc:docMkLst>
        <pc:docMk/>
      </pc:docMkLst>
      <pc:sldChg chg="addSp delSp modSp mod">
        <pc:chgData name="James.Holmes" userId="26fdabb4-6ca2-40be-b746-5be424105798" providerId="ADAL" clId="{D52F0D2F-C737-454C-BE7A-B0924DC12CA5}" dt="2025-10-20T12:57:32.698" v="1874" actId="732"/>
        <pc:sldMkLst>
          <pc:docMk/>
          <pc:sldMk cId="0" sldId="257"/>
        </pc:sldMkLst>
        <pc:spChg chg="del">
          <ac:chgData name="James.Holmes" userId="26fdabb4-6ca2-40be-b746-5be424105798" providerId="ADAL" clId="{D52F0D2F-C737-454C-BE7A-B0924DC12CA5}" dt="2025-10-20T12:29:16.403" v="383" actId="478"/>
          <ac:spMkLst>
            <pc:docMk/>
            <pc:sldMk cId="0" sldId="257"/>
            <ac:spMk id="9" creationId="{1789D44B-02E3-B5CD-F875-341A8DF02E63}"/>
          </ac:spMkLst>
        </pc:spChg>
        <pc:spChg chg="mod">
          <ac:chgData name="James.Holmes" userId="26fdabb4-6ca2-40be-b746-5be424105798" providerId="ADAL" clId="{D52F0D2F-C737-454C-BE7A-B0924DC12CA5}" dt="2025-10-20T12:57:21.637" v="1872" actId="1076"/>
          <ac:spMkLst>
            <pc:docMk/>
            <pc:sldMk cId="0" sldId="257"/>
            <ac:spMk id="10" creationId="{BA1877E4-FD41-E6E8-6522-B9B45CDDF27F}"/>
          </ac:spMkLst>
        </pc:spChg>
        <pc:spChg chg="mod">
          <ac:chgData name="James.Holmes" userId="26fdabb4-6ca2-40be-b746-5be424105798" providerId="ADAL" clId="{D52F0D2F-C737-454C-BE7A-B0924DC12CA5}" dt="2025-10-20T12:29:05.787" v="380" actId="20577"/>
          <ac:spMkLst>
            <pc:docMk/>
            <pc:sldMk cId="0" sldId="257"/>
            <ac:spMk id="95" creationId="{00000000-0000-0000-0000-000000000000}"/>
          </ac:spMkLst>
        </pc:spChg>
        <pc:picChg chg="add mod modCrop">
          <ac:chgData name="James.Holmes" userId="26fdabb4-6ca2-40be-b746-5be424105798" providerId="ADAL" clId="{D52F0D2F-C737-454C-BE7A-B0924DC12CA5}" dt="2025-10-20T12:57:32.698" v="1874" actId="732"/>
          <ac:picMkLst>
            <pc:docMk/>
            <pc:sldMk cId="0" sldId="257"/>
            <ac:picMk id="3" creationId="{18E342BD-C10F-B7A3-6A35-D0EE3054C1F0}"/>
          </ac:picMkLst>
        </pc:picChg>
        <pc:picChg chg="del">
          <ac:chgData name="James.Holmes" userId="26fdabb4-6ca2-40be-b746-5be424105798" providerId="ADAL" clId="{D52F0D2F-C737-454C-BE7A-B0924DC12CA5}" dt="2025-10-20T12:29:09.989" v="381" actId="478"/>
          <ac:picMkLst>
            <pc:docMk/>
            <pc:sldMk cId="0" sldId="257"/>
            <ac:picMk id="8" creationId="{45CEF636-C357-2ACA-769B-C69B05165444}"/>
          </ac:picMkLst>
        </pc:picChg>
      </pc:sldChg>
      <pc:sldChg chg="addSp delSp modSp mod delAnim modAnim">
        <pc:chgData name="James.Holmes" userId="26fdabb4-6ca2-40be-b746-5be424105798" providerId="ADAL" clId="{D52F0D2F-C737-454C-BE7A-B0924DC12CA5}" dt="2025-10-20T14:33:14.682" v="3831" actId="14100"/>
        <pc:sldMkLst>
          <pc:docMk/>
          <pc:sldMk cId="0" sldId="263"/>
        </pc:sldMkLst>
        <pc:spChg chg="add mod">
          <ac:chgData name="James.Holmes" userId="26fdabb4-6ca2-40be-b746-5be424105798" providerId="ADAL" clId="{D52F0D2F-C737-454C-BE7A-B0924DC12CA5}" dt="2025-10-20T12:26:52.339" v="336" actId="1076"/>
          <ac:spMkLst>
            <pc:docMk/>
            <pc:sldMk cId="0" sldId="263"/>
            <ac:spMk id="2" creationId="{2505F8CC-8D4C-E927-E4ED-8FCF2D4EF221}"/>
          </ac:spMkLst>
        </pc:spChg>
        <pc:spChg chg="mod">
          <ac:chgData name="James.Holmes" userId="26fdabb4-6ca2-40be-b746-5be424105798" providerId="ADAL" clId="{D52F0D2F-C737-454C-BE7A-B0924DC12CA5}" dt="2025-10-20T12:26:32.243" v="331" actId="21"/>
          <ac:spMkLst>
            <pc:docMk/>
            <pc:sldMk cId="0" sldId="263"/>
            <ac:spMk id="9" creationId="{BAF10730-F0AE-6E0B-B89C-84382DCAFC97}"/>
          </ac:spMkLst>
        </pc:spChg>
        <pc:spChg chg="del">
          <ac:chgData name="James.Holmes" userId="26fdabb4-6ca2-40be-b746-5be424105798" providerId="ADAL" clId="{D52F0D2F-C737-454C-BE7A-B0924DC12CA5}" dt="2025-10-20T12:26:14.339" v="319" actId="478"/>
          <ac:spMkLst>
            <pc:docMk/>
            <pc:sldMk cId="0" sldId="263"/>
            <ac:spMk id="10" creationId="{BE8B7FC6-D972-EC19-B763-284573A612F9}"/>
          </ac:spMkLst>
        </pc:spChg>
        <pc:spChg chg="del">
          <ac:chgData name="James.Holmes" userId="26fdabb4-6ca2-40be-b746-5be424105798" providerId="ADAL" clId="{D52F0D2F-C737-454C-BE7A-B0924DC12CA5}" dt="2025-10-20T12:26:14.339" v="319" actId="478"/>
          <ac:spMkLst>
            <pc:docMk/>
            <pc:sldMk cId="0" sldId="263"/>
            <ac:spMk id="11" creationId="{9FD2181E-E45D-2086-01DA-5DFBA390763D}"/>
          </ac:spMkLst>
        </pc:spChg>
        <pc:spChg chg="mod">
          <ac:chgData name="James.Holmes" userId="26fdabb4-6ca2-40be-b746-5be424105798" providerId="ADAL" clId="{D52F0D2F-C737-454C-BE7A-B0924DC12CA5}" dt="2025-10-20T12:08:23.514" v="1" actId="1076"/>
          <ac:spMkLst>
            <pc:docMk/>
            <pc:sldMk cId="0" sldId="263"/>
            <ac:spMk id="131" creationId="{00000000-0000-0000-0000-000000000000}"/>
          </ac:spMkLst>
        </pc:spChg>
        <pc:spChg chg="mod">
          <ac:chgData name="James.Holmes" userId="26fdabb4-6ca2-40be-b746-5be424105798" providerId="ADAL" clId="{D52F0D2F-C737-454C-BE7A-B0924DC12CA5}" dt="2025-10-20T14:33:14.682" v="3831" actId="14100"/>
          <ac:spMkLst>
            <pc:docMk/>
            <pc:sldMk cId="0" sldId="263"/>
            <ac:spMk id="132" creationId="{00000000-0000-0000-0000-000000000000}"/>
          </ac:spMkLst>
        </pc:spChg>
        <pc:picChg chg="add del mod">
          <ac:chgData name="James.Holmes" userId="26fdabb4-6ca2-40be-b746-5be424105798" providerId="ADAL" clId="{D52F0D2F-C737-454C-BE7A-B0924DC12CA5}" dt="2025-10-20T12:43:58.545" v="1392" actId="478"/>
          <ac:picMkLst>
            <pc:docMk/>
            <pc:sldMk cId="0" sldId="263"/>
            <ac:picMk id="4" creationId="{052D1CAA-2572-4020-0BF2-0E9CA26974C6}"/>
          </ac:picMkLst>
        </pc:picChg>
        <pc:picChg chg="add del mod">
          <ac:chgData name="James.Holmes" userId="26fdabb4-6ca2-40be-b746-5be424105798" providerId="ADAL" clId="{D52F0D2F-C737-454C-BE7A-B0924DC12CA5}" dt="2025-10-20T12:44:22.258" v="1396" actId="478"/>
          <ac:picMkLst>
            <pc:docMk/>
            <pc:sldMk cId="0" sldId="263"/>
            <ac:picMk id="5" creationId="{B86ADE69-CC66-D2FA-A6D0-A572879A77FF}"/>
          </ac:picMkLst>
        </pc:picChg>
        <pc:picChg chg="add mod">
          <ac:chgData name="James.Holmes" userId="26fdabb4-6ca2-40be-b746-5be424105798" providerId="ADAL" clId="{D52F0D2F-C737-454C-BE7A-B0924DC12CA5}" dt="2025-10-20T12:45:47.535" v="1404" actId="1076"/>
          <ac:picMkLst>
            <pc:docMk/>
            <pc:sldMk cId="0" sldId="263"/>
            <ac:picMk id="6" creationId="{1CDE0C49-313C-AC58-0639-0FAB56B0A553}"/>
          </ac:picMkLst>
        </pc:picChg>
        <pc:picChg chg="del">
          <ac:chgData name="James.Holmes" userId="26fdabb4-6ca2-40be-b746-5be424105798" providerId="ADAL" clId="{D52F0D2F-C737-454C-BE7A-B0924DC12CA5}" dt="2025-10-20T12:26:11.359" v="318" actId="478"/>
          <ac:picMkLst>
            <pc:docMk/>
            <pc:sldMk cId="0" sldId="263"/>
            <ac:picMk id="7" creationId="{CBD05F1F-D639-6543-83FD-805ED34654B2}"/>
          </ac:picMkLst>
        </pc:picChg>
        <pc:picChg chg="del">
          <ac:chgData name="James.Holmes" userId="26fdabb4-6ca2-40be-b746-5be424105798" providerId="ADAL" clId="{D52F0D2F-C737-454C-BE7A-B0924DC12CA5}" dt="2025-10-20T12:26:11.359" v="318" actId="478"/>
          <ac:picMkLst>
            <pc:docMk/>
            <pc:sldMk cId="0" sldId="263"/>
            <ac:picMk id="8" creationId="{C4568631-BF2F-832E-7E87-4F035DBE09A5}"/>
          </ac:picMkLst>
        </pc:picChg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168557216" sldId="268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3632775360" sldId="270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4124745458" sldId="271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3826675928" sldId="272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3057131347" sldId="273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3275034981" sldId="280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910806946" sldId="281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2749763779" sldId="282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4038020206" sldId="283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1476439504" sldId="284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1069535337" sldId="285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4115347750" sldId="286"/>
        </pc:sldMkLst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3268563422" sldId="287"/>
        </pc:sldMkLst>
      </pc:sldChg>
      <pc:sldChg chg="modSp mod ord">
        <pc:chgData name="James.Holmes" userId="26fdabb4-6ca2-40be-b746-5be424105798" providerId="ADAL" clId="{D52F0D2F-C737-454C-BE7A-B0924DC12CA5}" dt="2025-10-20T12:35:40.169" v="861"/>
        <pc:sldMkLst>
          <pc:docMk/>
          <pc:sldMk cId="1107642513" sldId="288"/>
        </pc:sldMkLst>
        <pc:spChg chg="mod">
          <ac:chgData name="James.Holmes" userId="26fdabb4-6ca2-40be-b746-5be424105798" providerId="ADAL" clId="{D52F0D2F-C737-454C-BE7A-B0924DC12CA5}" dt="2025-10-20T12:27:59.308" v="370" actId="20577"/>
          <ac:spMkLst>
            <pc:docMk/>
            <pc:sldMk cId="1107642513" sldId="288"/>
            <ac:spMk id="130" creationId="{00000000-0000-0000-0000-000000000000}"/>
          </ac:spMkLst>
        </pc:spChg>
      </pc:sldChg>
      <pc:sldChg chg="modSp mod">
        <pc:chgData name="James.Holmes" userId="26fdabb4-6ca2-40be-b746-5be424105798" providerId="ADAL" clId="{D52F0D2F-C737-454C-BE7A-B0924DC12CA5}" dt="2025-10-20T12:30:09.772" v="390" actId="1076"/>
        <pc:sldMkLst>
          <pc:docMk/>
          <pc:sldMk cId="444812752" sldId="290"/>
        </pc:sldMkLst>
        <pc:spChg chg="mod">
          <ac:chgData name="James.Holmes" userId="26fdabb4-6ca2-40be-b746-5be424105798" providerId="ADAL" clId="{D52F0D2F-C737-454C-BE7A-B0924DC12CA5}" dt="2025-10-20T12:29:57.737" v="389" actId="20577"/>
          <ac:spMkLst>
            <pc:docMk/>
            <pc:sldMk cId="444812752" sldId="290"/>
            <ac:spMk id="4" creationId="{A0229E8C-3BBC-DE54-2A3C-517DF46B7395}"/>
          </ac:spMkLst>
        </pc:spChg>
        <pc:spChg chg="mod">
          <ac:chgData name="James.Holmes" userId="26fdabb4-6ca2-40be-b746-5be424105798" providerId="ADAL" clId="{D52F0D2F-C737-454C-BE7A-B0924DC12CA5}" dt="2025-10-20T12:17:52.972" v="263" actId="2711"/>
          <ac:spMkLst>
            <pc:docMk/>
            <pc:sldMk cId="444812752" sldId="290"/>
            <ac:spMk id="7" creationId="{4CE30053-12A0-6AED-DC51-02068624C393}"/>
          </ac:spMkLst>
        </pc:spChg>
        <pc:spChg chg="mod">
          <ac:chgData name="James.Holmes" userId="26fdabb4-6ca2-40be-b746-5be424105798" providerId="ADAL" clId="{D52F0D2F-C737-454C-BE7A-B0924DC12CA5}" dt="2025-10-20T12:30:09.772" v="390" actId="1076"/>
          <ac:spMkLst>
            <pc:docMk/>
            <pc:sldMk cId="444812752" sldId="290"/>
            <ac:spMk id="2051" creationId="{00000000-0000-0000-0000-000000000000}"/>
          </ac:spMkLst>
        </pc:spChg>
      </pc:sldChg>
      <pc:sldChg chg="addSp delSp modSp add mod">
        <pc:chgData name="James.Holmes" userId="26fdabb4-6ca2-40be-b746-5be424105798" providerId="ADAL" clId="{D52F0D2F-C737-454C-BE7A-B0924DC12CA5}" dt="2025-10-20T13:38:46.781" v="2128" actId="20577"/>
        <pc:sldMkLst>
          <pc:docMk/>
          <pc:sldMk cId="751923551" sldId="291"/>
        </pc:sldMkLst>
        <pc:spChg chg="add mod">
          <ac:chgData name="James.Holmes" userId="26fdabb4-6ca2-40be-b746-5be424105798" providerId="ADAL" clId="{D52F0D2F-C737-454C-BE7A-B0924DC12CA5}" dt="2025-10-20T13:37:53.865" v="2115" actId="1076"/>
          <ac:spMkLst>
            <pc:docMk/>
            <pc:sldMk cId="751923551" sldId="291"/>
            <ac:spMk id="2" creationId="{9BFF40DE-A4E9-3625-7D80-5AD7FC0210AA}"/>
          </ac:spMkLst>
        </pc:spChg>
        <pc:spChg chg="add del mod">
          <ac:chgData name="James.Holmes" userId="26fdabb4-6ca2-40be-b746-5be424105798" providerId="ADAL" clId="{D52F0D2F-C737-454C-BE7A-B0924DC12CA5}" dt="2025-10-20T13:36:51.724" v="2032" actId="478"/>
          <ac:spMkLst>
            <pc:docMk/>
            <pc:sldMk cId="751923551" sldId="291"/>
            <ac:spMk id="4" creationId="{29DF89ED-8523-9CC0-76F3-37C4456C2D1A}"/>
          </ac:spMkLst>
        </pc:spChg>
        <pc:spChg chg="add del mod">
          <ac:chgData name="James.Holmes" userId="26fdabb4-6ca2-40be-b746-5be424105798" providerId="ADAL" clId="{D52F0D2F-C737-454C-BE7A-B0924DC12CA5}" dt="2025-10-20T13:36:53.285" v="2033" actId="478"/>
          <ac:spMkLst>
            <pc:docMk/>
            <pc:sldMk cId="751923551" sldId="291"/>
            <ac:spMk id="5" creationId="{B93D9095-6EC5-973D-D22A-B3A0806697FE}"/>
          </ac:spMkLst>
        </pc:spChg>
        <pc:spChg chg="add mod">
          <ac:chgData name="James.Holmes" userId="26fdabb4-6ca2-40be-b746-5be424105798" providerId="ADAL" clId="{D52F0D2F-C737-454C-BE7A-B0924DC12CA5}" dt="2025-10-20T13:37:39.277" v="2113" actId="1076"/>
          <ac:spMkLst>
            <pc:docMk/>
            <pc:sldMk cId="751923551" sldId="291"/>
            <ac:spMk id="6" creationId="{5803C03A-9BBA-9C21-6745-646DC26EA89D}"/>
          </ac:spMkLst>
        </pc:spChg>
        <pc:spChg chg="add mod">
          <ac:chgData name="James.Holmes" userId="26fdabb4-6ca2-40be-b746-5be424105798" providerId="ADAL" clId="{D52F0D2F-C737-454C-BE7A-B0924DC12CA5}" dt="2025-10-20T13:38:02.888" v="2116" actId="1076"/>
          <ac:spMkLst>
            <pc:docMk/>
            <pc:sldMk cId="751923551" sldId="291"/>
            <ac:spMk id="7" creationId="{08C17F14-0FC0-364E-CBE6-0F5ED445AEEC}"/>
          </ac:spMkLst>
        </pc:spChg>
        <pc:spChg chg="mod">
          <ac:chgData name="James.Holmes" userId="26fdabb4-6ca2-40be-b746-5be424105798" providerId="ADAL" clId="{D52F0D2F-C737-454C-BE7A-B0924DC12CA5}" dt="2025-10-20T13:38:46.781" v="2128" actId="20577"/>
          <ac:spMkLst>
            <pc:docMk/>
            <pc:sldMk cId="751923551" sldId="291"/>
            <ac:spMk id="10" creationId="{7362A068-48EC-9C12-1B4D-A9D350191332}"/>
          </ac:spMkLst>
        </pc:spChg>
        <pc:spChg chg="add mod">
          <ac:chgData name="James.Holmes" userId="26fdabb4-6ca2-40be-b746-5be424105798" providerId="ADAL" clId="{D52F0D2F-C737-454C-BE7A-B0924DC12CA5}" dt="2025-10-20T13:38:27.872" v="2124" actId="1076"/>
          <ac:spMkLst>
            <pc:docMk/>
            <pc:sldMk cId="751923551" sldId="291"/>
            <ac:spMk id="14" creationId="{B89F815F-253B-5DCC-C54F-B50D06578D0A}"/>
          </ac:spMkLst>
        </pc:spChg>
        <pc:spChg chg="add mod">
          <ac:chgData name="James.Holmes" userId="26fdabb4-6ca2-40be-b746-5be424105798" providerId="ADAL" clId="{D52F0D2F-C737-454C-BE7A-B0924DC12CA5}" dt="2025-10-20T13:38:17.622" v="2120" actId="1076"/>
          <ac:spMkLst>
            <pc:docMk/>
            <pc:sldMk cId="751923551" sldId="291"/>
            <ac:spMk id="16" creationId="{BE5A949E-2A11-95D7-03AC-BB5807758B29}"/>
          </ac:spMkLst>
        </pc:spChg>
        <pc:spChg chg="mod">
          <ac:chgData name="James.Holmes" userId="26fdabb4-6ca2-40be-b746-5be424105798" providerId="ADAL" clId="{D52F0D2F-C737-454C-BE7A-B0924DC12CA5}" dt="2025-10-20T12:35:03.016" v="830" actId="20577"/>
          <ac:spMkLst>
            <pc:docMk/>
            <pc:sldMk cId="751923551" sldId="291"/>
            <ac:spMk id="95" creationId="{3AE40B6F-F209-951E-F8A7-87C232C58A12}"/>
          </ac:spMkLst>
        </pc:spChg>
        <pc:picChg chg="del">
          <ac:chgData name="James.Holmes" userId="26fdabb4-6ca2-40be-b746-5be424105798" providerId="ADAL" clId="{D52F0D2F-C737-454C-BE7A-B0924DC12CA5}" dt="2025-10-20T13:08:43.912" v="1913" actId="478"/>
          <ac:picMkLst>
            <pc:docMk/>
            <pc:sldMk cId="751923551" sldId="291"/>
            <ac:picMk id="3" creationId="{679D3ADD-877F-727D-2A18-8A4E83DD7E9F}"/>
          </ac:picMkLst>
        </pc:picChg>
        <pc:picChg chg="add mod">
          <ac:chgData name="James.Holmes" userId="26fdabb4-6ca2-40be-b746-5be424105798" providerId="ADAL" clId="{D52F0D2F-C737-454C-BE7A-B0924DC12CA5}" dt="2025-10-20T13:38:06.722" v="2117" actId="1076"/>
          <ac:picMkLst>
            <pc:docMk/>
            <pc:sldMk cId="751923551" sldId="291"/>
            <ac:picMk id="8" creationId="{93AFDF16-B12B-70ED-4266-63B76E412520}"/>
          </ac:picMkLst>
        </pc:picChg>
        <pc:picChg chg="add mod">
          <ac:chgData name="James.Holmes" userId="26fdabb4-6ca2-40be-b746-5be424105798" providerId="ADAL" clId="{D52F0D2F-C737-454C-BE7A-B0924DC12CA5}" dt="2025-10-20T13:38:15.388" v="2119" actId="1076"/>
          <ac:picMkLst>
            <pc:docMk/>
            <pc:sldMk cId="751923551" sldId="291"/>
            <ac:picMk id="15" creationId="{2D7F36BB-9290-443F-8B84-3404F08276E0}"/>
          </ac:picMkLst>
        </pc:picChg>
        <pc:picChg chg="add mod">
          <ac:chgData name="James.Holmes" userId="26fdabb4-6ca2-40be-b746-5be424105798" providerId="ADAL" clId="{D52F0D2F-C737-454C-BE7A-B0924DC12CA5}" dt="2025-10-20T13:38:24.387" v="2123" actId="1076"/>
          <ac:picMkLst>
            <pc:docMk/>
            <pc:sldMk cId="751923551" sldId="291"/>
            <ac:picMk id="17" creationId="{CBE6A969-78F1-6A90-87F9-C5CA0143EF59}"/>
          </ac:picMkLst>
        </pc:picChg>
        <pc:cxnChg chg="mod">
          <ac:chgData name="James.Holmes" userId="26fdabb4-6ca2-40be-b746-5be424105798" providerId="ADAL" clId="{D52F0D2F-C737-454C-BE7A-B0924DC12CA5}" dt="2025-10-20T13:37:53.865" v="2115" actId="1076"/>
          <ac:cxnSpMkLst>
            <pc:docMk/>
            <pc:sldMk cId="751923551" sldId="291"/>
            <ac:cxnSpMk id="9" creationId="{A234124B-2493-A608-0ACB-61057C492D0F}"/>
          </ac:cxnSpMkLst>
        </pc:cxnChg>
        <pc:cxnChg chg="del mod">
          <ac:chgData name="James.Holmes" userId="26fdabb4-6ca2-40be-b746-5be424105798" providerId="ADAL" clId="{D52F0D2F-C737-454C-BE7A-B0924DC12CA5}" dt="2025-10-20T13:37:23.303" v="2109" actId="478"/>
          <ac:cxnSpMkLst>
            <pc:docMk/>
            <pc:sldMk cId="751923551" sldId="291"/>
            <ac:cxnSpMk id="11" creationId="{93A5A0B4-5EDE-479C-593C-53A2F6F83561}"/>
          </ac:cxnSpMkLst>
        </pc:cxnChg>
        <pc:cxnChg chg="del mod">
          <ac:chgData name="James.Holmes" userId="26fdabb4-6ca2-40be-b746-5be424105798" providerId="ADAL" clId="{D52F0D2F-C737-454C-BE7A-B0924DC12CA5}" dt="2025-10-20T13:37:25.727" v="2110" actId="478"/>
          <ac:cxnSpMkLst>
            <pc:docMk/>
            <pc:sldMk cId="751923551" sldId="291"/>
            <ac:cxnSpMk id="12" creationId="{B3400E39-8116-88CF-9092-D4B04ABE5566}"/>
          </ac:cxnSpMkLst>
        </pc:cxnChg>
        <pc:cxnChg chg="mod">
          <ac:chgData name="James.Holmes" userId="26fdabb4-6ca2-40be-b746-5be424105798" providerId="ADAL" clId="{D52F0D2F-C737-454C-BE7A-B0924DC12CA5}" dt="2025-10-20T13:38:02.888" v="2116" actId="1076"/>
          <ac:cxnSpMkLst>
            <pc:docMk/>
            <pc:sldMk cId="751923551" sldId="291"/>
            <ac:cxnSpMk id="13" creationId="{74F546E7-A11B-77B9-AEDF-D899B1EBC16C}"/>
          </ac:cxnSpMkLst>
        </pc:cxnChg>
      </pc:sldChg>
      <pc:sldChg chg="del">
        <pc:chgData name="James.Holmes" userId="26fdabb4-6ca2-40be-b746-5be424105798" providerId="ADAL" clId="{D52F0D2F-C737-454C-BE7A-B0924DC12CA5}" dt="2025-10-20T12:25:41.313" v="316" actId="47"/>
        <pc:sldMkLst>
          <pc:docMk/>
          <pc:sldMk cId="4194033971" sldId="291"/>
        </pc:sldMkLst>
      </pc:sldChg>
      <pc:sldChg chg="addSp delSp modSp add mod">
        <pc:chgData name="James.Holmes" userId="26fdabb4-6ca2-40be-b746-5be424105798" providerId="ADAL" clId="{D52F0D2F-C737-454C-BE7A-B0924DC12CA5}" dt="2025-10-20T14:02:05.675" v="3441" actId="1076"/>
        <pc:sldMkLst>
          <pc:docMk/>
          <pc:sldMk cId="683096620" sldId="292"/>
        </pc:sldMkLst>
        <pc:spChg chg="mod">
          <ac:chgData name="James.Holmes" userId="26fdabb4-6ca2-40be-b746-5be424105798" providerId="ADAL" clId="{D52F0D2F-C737-454C-BE7A-B0924DC12CA5}" dt="2025-10-20T14:00:49.684" v="3435" actId="20577"/>
          <ac:spMkLst>
            <pc:docMk/>
            <pc:sldMk cId="683096620" sldId="292"/>
            <ac:spMk id="10" creationId="{0B66FBB1-B56E-10C2-6CAE-689E3C170668}"/>
          </ac:spMkLst>
        </pc:spChg>
        <pc:spChg chg="mod">
          <ac:chgData name="James.Holmes" userId="26fdabb4-6ca2-40be-b746-5be424105798" providerId="ADAL" clId="{D52F0D2F-C737-454C-BE7A-B0924DC12CA5}" dt="2025-10-20T12:35:35.085" v="859" actId="20577"/>
          <ac:spMkLst>
            <pc:docMk/>
            <pc:sldMk cId="683096620" sldId="292"/>
            <ac:spMk id="95" creationId="{D4C7C996-BC69-1368-4265-428A04CB82CE}"/>
          </ac:spMkLst>
        </pc:spChg>
        <pc:picChg chg="del">
          <ac:chgData name="James.Holmes" userId="26fdabb4-6ca2-40be-b746-5be424105798" providerId="ADAL" clId="{D52F0D2F-C737-454C-BE7A-B0924DC12CA5}" dt="2025-10-20T13:56:12.945" v="3230" actId="478"/>
          <ac:picMkLst>
            <pc:docMk/>
            <pc:sldMk cId="683096620" sldId="292"/>
            <ac:picMk id="3" creationId="{720FDC1E-1D88-0FA9-8AB8-914A23FB7A50}"/>
          </ac:picMkLst>
        </pc:picChg>
        <pc:picChg chg="add mod">
          <ac:chgData name="James.Holmes" userId="26fdabb4-6ca2-40be-b746-5be424105798" providerId="ADAL" clId="{D52F0D2F-C737-454C-BE7A-B0924DC12CA5}" dt="2025-10-20T13:56:31.109" v="3234" actId="1076"/>
          <ac:picMkLst>
            <pc:docMk/>
            <pc:sldMk cId="683096620" sldId="292"/>
            <ac:picMk id="4" creationId="{7AFEC4F1-567C-2BD8-ED43-8DA71FF21706}"/>
          </ac:picMkLst>
        </pc:picChg>
        <pc:picChg chg="add mod">
          <ac:chgData name="James.Holmes" userId="26fdabb4-6ca2-40be-b746-5be424105798" providerId="ADAL" clId="{D52F0D2F-C737-454C-BE7A-B0924DC12CA5}" dt="2025-10-20T14:02:05.675" v="3441" actId="1076"/>
          <ac:picMkLst>
            <pc:docMk/>
            <pc:sldMk cId="683096620" sldId="292"/>
            <ac:picMk id="6" creationId="{E90028BD-94CD-F1D4-E26F-70DE4C804B11}"/>
          </ac:picMkLst>
        </pc:picChg>
      </pc:sldChg>
      <pc:sldChg chg="addSp delSp modSp add mod ord">
        <pc:chgData name="James.Holmes" userId="26fdabb4-6ca2-40be-b746-5be424105798" providerId="ADAL" clId="{D52F0D2F-C737-454C-BE7A-B0924DC12CA5}" dt="2025-10-20T13:40:37.612" v="2327" actId="1076"/>
        <pc:sldMkLst>
          <pc:docMk/>
          <pc:sldMk cId="781628275" sldId="293"/>
        </pc:sldMkLst>
        <pc:spChg chg="mod">
          <ac:chgData name="James.Holmes" userId="26fdabb4-6ca2-40be-b746-5be424105798" providerId="ADAL" clId="{D52F0D2F-C737-454C-BE7A-B0924DC12CA5}" dt="2025-10-20T13:40:29.459" v="2326" actId="20577"/>
          <ac:spMkLst>
            <pc:docMk/>
            <pc:sldMk cId="781628275" sldId="293"/>
            <ac:spMk id="10" creationId="{47208BEB-3EAA-2210-AA27-797066F9E195}"/>
          </ac:spMkLst>
        </pc:spChg>
        <pc:spChg chg="mod">
          <ac:chgData name="James.Holmes" userId="26fdabb4-6ca2-40be-b746-5be424105798" providerId="ADAL" clId="{D52F0D2F-C737-454C-BE7A-B0924DC12CA5}" dt="2025-10-20T12:52:01.778" v="1455" actId="20577"/>
          <ac:spMkLst>
            <pc:docMk/>
            <pc:sldMk cId="781628275" sldId="293"/>
            <ac:spMk id="95" creationId="{2FC0AA00-314F-468B-135C-514C5A1EB339}"/>
          </ac:spMkLst>
        </pc:spChg>
        <pc:picChg chg="del">
          <ac:chgData name="James.Holmes" userId="26fdabb4-6ca2-40be-b746-5be424105798" providerId="ADAL" clId="{D52F0D2F-C737-454C-BE7A-B0924DC12CA5}" dt="2025-10-20T13:09:40.687" v="1919" actId="478"/>
          <ac:picMkLst>
            <pc:docMk/>
            <pc:sldMk cId="781628275" sldId="293"/>
            <ac:picMk id="3" creationId="{C7CA88C0-BF72-7FCB-6726-DC2DFA1AF8E5}"/>
          </ac:picMkLst>
        </pc:picChg>
        <pc:picChg chg="add mod">
          <ac:chgData name="James.Holmes" userId="26fdabb4-6ca2-40be-b746-5be424105798" providerId="ADAL" clId="{D52F0D2F-C737-454C-BE7A-B0924DC12CA5}" dt="2025-10-20T13:39:07.781" v="2129" actId="1076"/>
          <ac:picMkLst>
            <pc:docMk/>
            <pc:sldMk cId="781628275" sldId="293"/>
            <ac:picMk id="4" creationId="{AF69FECA-1AE4-EB2F-F132-880905C321D9}"/>
          </ac:picMkLst>
        </pc:picChg>
        <pc:picChg chg="add mod">
          <ac:chgData name="James.Holmes" userId="26fdabb4-6ca2-40be-b746-5be424105798" providerId="ADAL" clId="{D52F0D2F-C737-454C-BE7A-B0924DC12CA5}" dt="2025-10-20T13:40:37.612" v="2327" actId="1076"/>
          <ac:picMkLst>
            <pc:docMk/>
            <pc:sldMk cId="781628275" sldId="293"/>
            <ac:picMk id="6" creationId="{18CFD625-4FCC-E466-CE09-736BBEFB3460}"/>
          </ac:picMkLst>
        </pc:picChg>
      </pc:sldChg>
      <pc:sldChg chg="delSp modSp add mod">
        <pc:chgData name="James.Holmes" userId="26fdabb4-6ca2-40be-b746-5be424105798" providerId="ADAL" clId="{D52F0D2F-C737-454C-BE7A-B0924DC12CA5}" dt="2025-10-20T12:57:07.967" v="1871" actId="20577"/>
        <pc:sldMkLst>
          <pc:docMk/>
          <pc:sldMk cId="55048740" sldId="294"/>
        </pc:sldMkLst>
        <pc:spChg chg="mod">
          <ac:chgData name="James.Holmes" userId="26fdabb4-6ca2-40be-b746-5be424105798" providerId="ADAL" clId="{D52F0D2F-C737-454C-BE7A-B0924DC12CA5}" dt="2025-10-20T12:57:07.967" v="1871" actId="20577"/>
          <ac:spMkLst>
            <pc:docMk/>
            <pc:sldMk cId="55048740" sldId="294"/>
            <ac:spMk id="10" creationId="{8248F32C-46AB-67DC-F187-047F83224698}"/>
          </ac:spMkLst>
        </pc:spChg>
        <pc:spChg chg="mod">
          <ac:chgData name="James.Holmes" userId="26fdabb4-6ca2-40be-b746-5be424105798" providerId="ADAL" clId="{D52F0D2F-C737-454C-BE7A-B0924DC12CA5}" dt="2025-10-20T12:37:53.607" v="933" actId="20577"/>
          <ac:spMkLst>
            <pc:docMk/>
            <pc:sldMk cId="55048740" sldId="294"/>
            <ac:spMk id="95" creationId="{249A5860-3D78-8FF1-59E3-B57FD4A53816}"/>
          </ac:spMkLst>
        </pc:spChg>
        <pc:picChg chg="del">
          <ac:chgData name="James.Holmes" userId="26fdabb4-6ca2-40be-b746-5be424105798" providerId="ADAL" clId="{D52F0D2F-C737-454C-BE7A-B0924DC12CA5}" dt="2025-10-20T12:55:20.210" v="1618" actId="478"/>
          <ac:picMkLst>
            <pc:docMk/>
            <pc:sldMk cId="55048740" sldId="294"/>
            <ac:picMk id="3" creationId="{C1726598-B21B-1D2F-5942-5655FF405BE1}"/>
          </ac:picMkLst>
        </pc:picChg>
      </pc:sldChg>
      <pc:sldChg chg="delSp modSp add mod">
        <pc:chgData name="James.Holmes" userId="26fdabb4-6ca2-40be-b746-5be424105798" providerId="ADAL" clId="{D52F0D2F-C737-454C-BE7A-B0924DC12CA5}" dt="2025-10-20T14:08:18.600" v="3743" actId="14100"/>
        <pc:sldMkLst>
          <pc:docMk/>
          <pc:sldMk cId="2957293709" sldId="295"/>
        </pc:sldMkLst>
        <pc:spChg chg="mod">
          <ac:chgData name="James.Holmes" userId="26fdabb4-6ca2-40be-b746-5be424105798" providerId="ADAL" clId="{D52F0D2F-C737-454C-BE7A-B0924DC12CA5}" dt="2025-10-20T14:08:18.600" v="3743" actId="14100"/>
          <ac:spMkLst>
            <pc:docMk/>
            <pc:sldMk cId="2957293709" sldId="295"/>
            <ac:spMk id="10" creationId="{65B4DB8E-667A-168A-7A23-03D7A9CB55ED}"/>
          </ac:spMkLst>
        </pc:spChg>
        <pc:spChg chg="mod">
          <ac:chgData name="James.Holmes" userId="26fdabb4-6ca2-40be-b746-5be424105798" providerId="ADAL" clId="{D52F0D2F-C737-454C-BE7A-B0924DC12CA5}" dt="2025-10-20T14:04:26.874" v="3589" actId="20577"/>
          <ac:spMkLst>
            <pc:docMk/>
            <pc:sldMk cId="2957293709" sldId="295"/>
            <ac:spMk id="95" creationId="{35E27D79-D053-42FE-AF27-1C10050AF510}"/>
          </ac:spMkLst>
        </pc:spChg>
        <pc:picChg chg="del">
          <ac:chgData name="James.Holmes" userId="26fdabb4-6ca2-40be-b746-5be424105798" providerId="ADAL" clId="{D52F0D2F-C737-454C-BE7A-B0924DC12CA5}" dt="2025-10-20T13:41:08.051" v="2328" actId="478"/>
          <ac:picMkLst>
            <pc:docMk/>
            <pc:sldMk cId="2957293709" sldId="295"/>
            <ac:picMk id="3" creationId="{8E84CB70-8A83-E665-EF2B-EFA54E0D85BC}"/>
          </ac:picMkLst>
        </pc:picChg>
      </pc:sldChg>
      <pc:sldChg chg="addSp delSp modSp add mod">
        <pc:chgData name="James.Holmes" userId="26fdabb4-6ca2-40be-b746-5be424105798" providerId="ADAL" clId="{D52F0D2F-C737-454C-BE7A-B0924DC12CA5}" dt="2025-10-20T13:41:52.411" v="2340" actId="1076"/>
        <pc:sldMkLst>
          <pc:docMk/>
          <pc:sldMk cId="984404791" sldId="296"/>
        </pc:sldMkLst>
        <pc:spChg chg="del mod">
          <ac:chgData name="James.Holmes" userId="26fdabb4-6ca2-40be-b746-5be424105798" providerId="ADAL" clId="{D52F0D2F-C737-454C-BE7A-B0924DC12CA5}" dt="2025-10-20T13:41:38.807" v="2336" actId="478"/>
          <ac:spMkLst>
            <pc:docMk/>
            <pc:sldMk cId="984404791" sldId="296"/>
            <ac:spMk id="10" creationId="{DDAD9EC2-429B-BF4F-2A0B-D9096DFB7E5C}"/>
          </ac:spMkLst>
        </pc:spChg>
        <pc:spChg chg="mod">
          <ac:chgData name="James.Holmes" userId="26fdabb4-6ca2-40be-b746-5be424105798" providerId="ADAL" clId="{D52F0D2F-C737-454C-BE7A-B0924DC12CA5}" dt="2025-10-20T12:52:21.227" v="1480" actId="20577"/>
          <ac:spMkLst>
            <pc:docMk/>
            <pc:sldMk cId="984404791" sldId="296"/>
            <ac:spMk id="95" creationId="{2FCE5F1F-595D-C153-6D7A-F3E0D02BF289}"/>
          </ac:spMkLst>
        </pc:spChg>
        <pc:picChg chg="del">
          <ac:chgData name="James.Holmes" userId="26fdabb4-6ca2-40be-b746-5be424105798" providerId="ADAL" clId="{D52F0D2F-C737-454C-BE7A-B0924DC12CA5}" dt="2025-10-20T13:41:24.052" v="2329" actId="478"/>
          <ac:picMkLst>
            <pc:docMk/>
            <pc:sldMk cId="984404791" sldId="296"/>
            <ac:picMk id="3" creationId="{3926BD00-A4CF-BA1B-42DE-CFFABAB24FDF}"/>
          </ac:picMkLst>
        </pc:picChg>
        <pc:picChg chg="add mod">
          <ac:chgData name="James.Holmes" userId="26fdabb4-6ca2-40be-b746-5be424105798" providerId="ADAL" clId="{D52F0D2F-C737-454C-BE7A-B0924DC12CA5}" dt="2025-10-20T13:41:52.411" v="2340" actId="1076"/>
          <ac:picMkLst>
            <pc:docMk/>
            <pc:sldMk cId="984404791" sldId="296"/>
            <ac:picMk id="4" creationId="{BC894975-33FC-A2D2-6C5A-EDE0B18494FC}"/>
          </ac:picMkLst>
        </pc:picChg>
      </pc:sldChg>
      <pc:sldChg chg="addSp delSp modSp add mod">
        <pc:chgData name="James.Holmes" userId="26fdabb4-6ca2-40be-b746-5be424105798" providerId="ADAL" clId="{D52F0D2F-C737-454C-BE7A-B0924DC12CA5}" dt="2025-10-20T13:46:00.427" v="2760" actId="20577"/>
        <pc:sldMkLst>
          <pc:docMk/>
          <pc:sldMk cId="1695884719" sldId="297"/>
        </pc:sldMkLst>
        <pc:spChg chg="mod">
          <ac:chgData name="James.Holmes" userId="26fdabb4-6ca2-40be-b746-5be424105798" providerId="ADAL" clId="{D52F0D2F-C737-454C-BE7A-B0924DC12CA5}" dt="2025-10-20T13:46:00.427" v="2760" actId="20577"/>
          <ac:spMkLst>
            <pc:docMk/>
            <pc:sldMk cId="1695884719" sldId="297"/>
            <ac:spMk id="10" creationId="{DD3FD17D-22AB-7895-774B-A3A62AE81E8B}"/>
          </ac:spMkLst>
        </pc:spChg>
        <pc:spChg chg="mod">
          <ac:chgData name="James.Holmes" userId="26fdabb4-6ca2-40be-b746-5be424105798" providerId="ADAL" clId="{D52F0D2F-C737-454C-BE7A-B0924DC12CA5}" dt="2025-10-20T12:52:58.127" v="1503" actId="20577"/>
          <ac:spMkLst>
            <pc:docMk/>
            <pc:sldMk cId="1695884719" sldId="297"/>
            <ac:spMk id="95" creationId="{8C52680C-543C-546B-DA82-99E24613429C}"/>
          </ac:spMkLst>
        </pc:spChg>
        <pc:picChg chg="del">
          <ac:chgData name="James.Holmes" userId="26fdabb4-6ca2-40be-b746-5be424105798" providerId="ADAL" clId="{D52F0D2F-C737-454C-BE7A-B0924DC12CA5}" dt="2025-10-20T13:42:17.661" v="2341" actId="478"/>
          <ac:picMkLst>
            <pc:docMk/>
            <pc:sldMk cId="1695884719" sldId="297"/>
            <ac:picMk id="3" creationId="{6F4C8765-F825-2A32-28CD-363CC6ABB7EA}"/>
          </ac:picMkLst>
        </pc:picChg>
        <pc:picChg chg="add mod">
          <ac:chgData name="James.Holmes" userId="26fdabb4-6ca2-40be-b746-5be424105798" providerId="ADAL" clId="{D52F0D2F-C737-454C-BE7A-B0924DC12CA5}" dt="2025-10-20T13:42:53.742" v="2346" actId="1076"/>
          <ac:picMkLst>
            <pc:docMk/>
            <pc:sldMk cId="1695884719" sldId="297"/>
            <ac:picMk id="4" creationId="{63C6B055-D820-23D7-91B0-FA3A0418AC48}"/>
          </ac:picMkLst>
        </pc:picChg>
      </pc:sldChg>
      <pc:sldChg chg="addSp delSp modSp add mod">
        <pc:chgData name="James.Holmes" userId="26fdabb4-6ca2-40be-b746-5be424105798" providerId="ADAL" clId="{D52F0D2F-C737-454C-BE7A-B0924DC12CA5}" dt="2025-10-20T13:53:50.293" v="2982" actId="14100"/>
        <pc:sldMkLst>
          <pc:docMk/>
          <pc:sldMk cId="1606178024" sldId="298"/>
        </pc:sldMkLst>
        <pc:spChg chg="mod">
          <ac:chgData name="James.Holmes" userId="26fdabb4-6ca2-40be-b746-5be424105798" providerId="ADAL" clId="{D52F0D2F-C737-454C-BE7A-B0924DC12CA5}" dt="2025-10-20T13:53:50.293" v="2982" actId="14100"/>
          <ac:spMkLst>
            <pc:docMk/>
            <pc:sldMk cId="1606178024" sldId="298"/>
            <ac:spMk id="10" creationId="{CFC5953D-80F7-14BC-0BAB-5D23E6CC1438}"/>
          </ac:spMkLst>
        </pc:spChg>
        <pc:spChg chg="mod">
          <ac:chgData name="James.Holmes" userId="26fdabb4-6ca2-40be-b746-5be424105798" providerId="ADAL" clId="{D52F0D2F-C737-454C-BE7A-B0924DC12CA5}" dt="2025-10-20T12:53:41.214" v="1533" actId="20577"/>
          <ac:spMkLst>
            <pc:docMk/>
            <pc:sldMk cId="1606178024" sldId="298"/>
            <ac:spMk id="95" creationId="{008D2FF9-18AD-D328-89D3-7579979F0774}"/>
          </ac:spMkLst>
        </pc:spChg>
        <pc:picChg chg="del">
          <ac:chgData name="James.Holmes" userId="26fdabb4-6ca2-40be-b746-5be424105798" providerId="ADAL" clId="{D52F0D2F-C737-454C-BE7A-B0924DC12CA5}" dt="2025-10-20T13:12:10.047" v="1936" actId="478"/>
          <ac:picMkLst>
            <pc:docMk/>
            <pc:sldMk cId="1606178024" sldId="298"/>
            <ac:picMk id="3" creationId="{EE9B39F4-C872-3A3B-4AE1-00EFE617012E}"/>
          </ac:picMkLst>
        </pc:picChg>
        <pc:picChg chg="add del mod">
          <ac:chgData name="James.Holmes" userId="26fdabb4-6ca2-40be-b746-5be424105798" providerId="ADAL" clId="{D52F0D2F-C737-454C-BE7A-B0924DC12CA5}" dt="2025-10-20T13:13:41.585" v="2004" actId="478"/>
          <ac:picMkLst>
            <pc:docMk/>
            <pc:sldMk cId="1606178024" sldId="298"/>
            <ac:picMk id="4" creationId="{7714AC55-C470-EF04-26F8-6AF165F86545}"/>
          </ac:picMkLst>
        </pc:picChg>
        <pc:picChg chg="add del mod">
          <ac:chgData name="James.Holmes" userId="26fdabb4-6ca2-40be-b746-5be424105798" providerId="ADAL" clId="{D52F0D2F-C737-454C-BE7A-B0924DC12CA5}" dt="2025-10-20T13:15:06.934" v="2013" actId="478"/>
          <ac:picMkLst>
            <pc:docMk/>
            <pc:sldMk cId="1606178024" sldId="298"/>
            <ac:picMk id="6" creationId="{94261C21-ABCF-0F4C-BBEC-EA034080EEF6}"/>
          </ac:picMkLst>
        </pc:picChg>
        <pc:picChg chg="add mod modCrop">
          <ac:chgData name="James.Holmes" userId="26fdabb4-6ca2-40be-b746-5be424105798" providerId="ADAL" clId="{D52F0D2F-C737-454C-BE7A-B0924DC12CA5}" dt="2025-10-20T13:16:00.040" v="2022" actId="1076"/>
          <ac:picMkLst>
            <pc:docMk/>
            <pc:sldMk cId="1606178024" sldId="298"/>
            <ac:picMk id="8" creationId="{7A47618A-7509-571D-B31B-93792C204E56}"/>
          </ac:picMkLst>
        </pc:picChg>
        <pc:picChg chg="add mod modCrop">
          <ac:chgData name="James.Holmes" userId="26fdabb4-6ca2-40be-b746-5be424105798" providerId="ADAL" clId="{D52F0D2F-C737-454C-BE7A-B0924DC12CA5}" dt="2025-10-20T13:16:04.282" v="2023" actId="1076"/>
          <ac:picMkLst>
            <pc:docMk/>
            <pc:sldMk cId="1606178024" sldId="298"/>
            <ac:picMk id="9" creationId="{54DF97E6-BF03-4877-E0D6-F4BD2F4D47A4}"/>
          </ac:picMkLst>
        </pc:picChg>
      </pc:sldChg>
      <pc:sldChg chg="addSp delSp modSp add mod">
        <pc:chgData name="James.Holmes" userId="26fdabb4-6ca2-40be-b746-5be424105798" providerId="ADAL" clId="{D52F0D2F-C737-454C-BE7A-B0924DC12CA5}" dt="2025-10-20T13:55:24.368" v="3229" actId="20577"/>
        <pc:sldMkLst>
          <pc:docMk/>
          <pc:sldMk cId="1020486096" sldId="299"/>
        </pc:sldMkLst>
        <pc:spChg chg="mod">
          <ac:chgData name="James.Holmes" userId="26fdabb4-6ca2-40be-b746-5be424105798" providerId="ADAL" clId="{D52F0D2F-C737-454C-BE7A-B0924DC12CA5}" dt="2025-10-20T13:55:18.734" v="3225" actId="1076"/>
          <ac:spMkLst>
            <pc:docMk/>
            <pc:sldMk cId="1020486096" sldId="299"/>
            <ac:spMk id="10" creationId="{EECAF6F4-2E8B-8954-DA92-7F51882C4B60}"/>
          </ac:spMkLst>
        </pc:spChg>
        <pc:spChg chg="mod">
          <ac:chgData name="James.Holmes" userId="26fdabb4-6ca2-40be-b746-5be424105798" providerId="ADAL" clId="{D52F0D2F-C737-454C-BE7A-B0924DC12CA5}" dt="2025-10-20T13:55:24.368" v="3229" actId="20577"/>
          <ac:spMkLst>
            <pc:docMk/>
            <pc:sldMk cId="1020486096" sldId="299"/>
            <ac:spMk id="95" creationId="{39FDCE1B-8908-5324-988F-D3CA02646120}"/>
          </ac:spMkLst>
        </pc:spChg>
        <pc:picChg chg="add mod">
          <ac:chgData name="James.Holmes" userId="26fdabb4-6ca2-40be-b746-5be424105798" providerId="ADAL" clId="{D52F0D2F-C737-454C-BE7A-B0924DC12CA5}" dt="2025-10-20T13:18:16.872" v="2030" actId="1076"/>
          <ac:picMkLst>
            <pc:docMk/>
            <pc:sldMk cId="1020486096" sldId="299"/>
            <ac:picMk id="3" creationId="{5884359E-1DD8-FB98-F44B-8AE1B853C096}"/>
          </ac:picMkLst>
        </pc:picChg>
        <pc:picChg chg="del mod">
          <ac:chgData name="James.Holmes" userId="26fdabb4-6ca2-40be-b746-5be424105798" providerId="ADAL" clId="{D52F0D2F-C737-454C-BE7A-B0924DC12CA5}" dt="2025-10-20T13:18:11.962" v="2029" actId="478"/>
          <ac:picMkLst>
            <pc:docMk/>
            <pc:sldMk cId="1020486096" sldId="299"/>
            <ac:picMk id="4" creationId="{FD9B066D-0917-C819-D6A4-A8D975AD2EC2}"/>
          </ac:picMkLst>
        </pc:picChg>
      </pc:sldChg>
      <pc:sldMasterChg chg="addSp delSp modSp mod modSldLayout">
        <pc:chgData name="James.Holmes" userId="26fdabb4-6ca2-40be-b746-5be424105798" providerId="ADAL" clId="{D52F0D2F-C737-454C-BE7A-B0924DC12CA5}" dt="2025-10-20T12:24:56.849" v="313" actId="1076"/>
        <pc:sldMasterMkLst>
          <pc:docMk/>
          <pc:sldMasterMk cId="2878202510" sldId="2147483660"/>
        </pc:sldMasterMkLst>
        <pc:picChg chg="mod">
          <ac:chgData name="James.Holmes" userId="26fdabb4-6ca2-40be-b746-5be424105798" providerId="ADAL" clId="{D52F0D2F-C737-454C-BE7A-B0924DC12CA5}" dt="2025-10-20T12:24:56.849" v="313" actId="1076"/>
          <ac:picMkLst>
            <pc:docMk/>
            <pc:sldMasterMk cId="2878202510" sldId="2147483660"/>
            <ac:picMk id="3" creationId="{41FA065B-C572-53FA-072F-C16F2A70D3B3}"/>
          </ac:picMkLst>
        </pc:picChg>
        <pc:picChg chg="del">
          <ac:chgData name="James.Holmes" userId="26fdabb4-6ca2-40be-b746-5be424105798" providerId="ADAL" clId="{D52F0D2F-C737-454C-BE7A-B0924DC12CA5}" dt="2025-10-20T12:23:19.656" v="297" actId="478"/>
          <ac:picMkLst>
            <pc:docMk/>
            <pc:sldMasterMk cId="2878202510" sldId="2147483660"/>
            <ac:picMk id="6" creationId="{590B7219-D574-D015-0FCB-6E84A5884636}"/>
          </ac:picMkLst>
        </pc:picChg>
        <pc:picChg chg="add mod modCrop">
          <ac:chgData name="James.Holmes" userId="26fdabb4-6ca2-40be-b746-5be424105798" providerId="ADAL" clId="{D52F0D2F-C737-454C-BE7A-B0924DC12CA5}" dt="2025-10-20T12:24:47.450" v="311" actId="1076"/>
          <ac:picMkLst>
            <pc:docMk/>
            <pc:sldMasterMk cId="2878202510" sldId="2147483660"/>
            <ac:picMk id="8" creationId="{FD413FAA-E56F-D69C-32A4-2066108AD46D}"/>
          </ac:picMkLst>
        </pc:picChg>
        <pc:picChg chg="add mod modCrop">
          <ac:chgData name="James.Holmes" userId="26fdabb4-6ca2-40be-b746-5be424105798" providerId="ADAL" clId="{D52F0D2F-C737-454C-BE7A-B0924DC12CA5}" dt="2025-10-20T12:24:44.129" v="310" actId="732"/>
          <ac:picMkLst>
            <pc:docMk/>
            <pc:sldMasterMk cId="2878202510" sldId="2147483660"/>
            <ac:picMk id="9" creationId="{BEC3E4CE-9900-1C5A-F410-175D302D3580}"/>
          </ac:picMkLst>
        </pc:picChg>
        <pc:sldLayoutChg chg="addSp delSp modSp mod">
          <pc:chgData name="James.Holmes" userId="26fdabb4-6ca2-40be-b746-5be424105798" providerId="ADAL" clId="{D52F0D2F-C737-454C-BE7A-B0924DC12CA5}" dt="2025-10-20T12:22:41.827" v="296" actId="1076"/>
          <pc:sldLayoutMkLst>
            <pc:docMk/>
            <pc:sldMasterMk cId="2878202510" sldId="2147483660"/>
            <pc:sldLayoutMk cId="1928728098" sldId="2147483661"/>
          </pc:sldLayoutMkLst>
          <pc:picChg chg="add del mod">
            <ac:chgData name="James.Holmes" userId="26fdabb4-6ca2-40be-b746-5be424105798" providerId="ADAL" clId="{D52F0D2F-C737-454C-BE7A-B0924DC12CA5}" dt="2025-10-20T12:20:34.899" v="271" actId="478"/>
            <ac:picMkLst>
              <pc:docMk/>
              <pc:sldMasterMk cId="2878202510" sldId="2147483660"/>
              <pc:sldLayoutMk cId="1928728098" sldId="2147483661"/>
              <ac:picMk id="8" creationId="{C2B8887A-0DD6-F268-F1D3-E25C4FB8E276}"/>
            </ac:picMkLst>
          </pc:picChg>
          <pc:picChg chg="del">
            <ac:chgData name="James.Holmes" userId="26fdabb4-6ca2-40be-b746-5be424105798" providerId="ADAL" clId="{D52F0D2F-C737-454C-BE7A-B0924DC12CA5}" dt="2025-10-20T12:18:18.231" v="264" actId="478"/>
            <ac:picMkLst>
              <pc:docMk/>
              <pc:sldMasterMk cId="2878202510" sldId="2147483660"/>
              <pc:sldLayoutMk cId="1928728098" sldId="2147483661"/>
              <ac:picMk id="9" creationId="{5858DBE1-3397-8F79-CEE7-D6590A640E0C}"/>
            </ac:picMkLst>
          </pc:picChg>
          <pc:picChg chg="add mod modCrop">
            <ac:chgData name="James.Holmes" userId="26fdabb4-6ca2-40be-b746-5be424105798" providerId="ADAL" clId="{D52F0D2F-C737-454C-BE7A-B0924DC12CA5}" dt="2025-10-20T12:22:41.827" v="296" actId="1076"/>
            <ac:picMkLst>
              <pc:docMk/>
              <pc:sldMasterMk cId="2878202510" sldId="2147483660"/>
              <pc:sldLayoutMk cId="1928728098" sldId="2147483661"/>
              <ac:picMk id="11" creationId="{2DABD503-6670-8124-328F-FC32351A2F1A}"/>
            </ac:picMkLst>
          </pc:picChg>
          <pc:picChg chg="add mod modCrop">
            <ac:chgData name="James.Holmes" userId="26fdabb4-6ca2-40be-b746-5be424105798" providerId="ADAL" clId="{D52F0D2F-C737-454C-BE7A-B0924DC12CA5}" dt="2025-10-20T12:22:34.268" v="295" actId="1076"/>
            <ac:picMkLst>
              <pc:docMk/>
              <pc:sldMasterMk cId="2878202510" sldId="2147483660"/>
              <pc:sldLayoutMk cId="1928728098" sldId="2147483661"/>
              <ac:picMk id="13" creationId="{6C28AAC5-0402-016C-5DE1-DAF0FF44BF45}"/>
            </ac:picMkLst>
          </pc:picChg>
        </pc:sldLayoutChg>
      </pc:sldMasterChg>
    </pc:docChg>
  </pc:docChgLst>
  <pc:docChgLst>
    <pc:chgData name="James.Holmes" userId="26fdabb4-6ca2-40be-b746-5be424105798" providerId="ADAL" clId="{974A0382-B19F-432F-A13E-1BAA71AC2131}"/>
    <pc:docChg chg="undo redo custSel addSld modSld">
      <pc:chgData name="James.Holmes" userId="26fdabb4-6ca2-40be-b746-5be424105798" providerId="ADAL" clId="{974A0382-B19F-432F-A13E-1BAA71AC2131}" dt="2024-09-06T20:05:26.807" v="32" actId="1076"/>
      <pc:docMkLst>
        <pc:docMk/>
      </pc:docMkLst>
      <pc:sldChg chg="modSp mod">
        <pc:chgData name="James.Holmes" userId="26fdabb4-6ca2-40be-b746-5be424105798" providerId="ADAL" clId="{974A0382-B19F-432F-A13E-1BAA71AC2131}" dt="2024-09-06T19:57:29.135" v="20" actId="20577"/>
        <pc:sldMkLst>
          <pc:docMk/>
          <pc:sldMk cId="0" sldId="263"/>
        </pc:sldMkLst>
      </pc:sldChg>
      <pc:sldChg chg="modSp add mod">
        <pc:chgData name="James.Holmes" userId="26fdabb4-6ca2-40be-b746-5be424105798" providerId="ADAL" clId="{974A0382-B19F-432F-A13E-1BAA71AC2131}" dt="2024-09-06T19:56:52.109" v="12" actId="20577"/>
        <pc:sldMkLst>
          <pc:docMk/>
          <pc:sldMk cId="1107642513" sldId="288"/>
        </pc:sldMkLst>
      </pc:sldChg>
      <pc:sldChg chg="modSp mod">
        <pc:chgData name="James.Holmes" userId="26fdabb4-6ca2-40be-b746-5be424105798" providerId="ADAL" clId="{974A0382-B19F-432F-A13E-1BAA71AC2131}" dt="2024-09-06T20:05:26.807" v="32" actId="1076"/>
        <pc:sldMkLst>
          <pc:docMk/>
          <pc:sldMk cId="444812752" sldId="29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482E31B-8B38-0110-6FBF-DB6AE4F375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2A403C-6033-54CD-5AE5-3DFEA6D28A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3F6C4-FD9F-42DB-8D58-D0A1DE3CF0F6}" type="datetimeFigureOut">
              <a:rPr lang="en-GB" smtClean="0"/>
              <a:t>20/10/2025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30B69-569C-B94D-9E6D-29DFFB2F61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E526F1-79B7-A395-E1AB-CD0BF6F352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168470-8AC0-428F-80C2-677AF2E15B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845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AA255-59E7-457E-AA6D-7D6DBA272582}" type="datetimeFigureOut">
              <a:rPr lang="en-GB" smtClean="0"/>
              <a:t>20/10/2025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01358A-F858-4204-A849-E5B69CF081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438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8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2EB602-2D02-45E2-BB94-22882A44B41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pitchFamily="8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pitchFamily="84" charset="-128"/>
              <a:cs typeface="+mn-cs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/>
              <a:t>Shorten the filiations</a:t>
            </a:r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6667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BBC0EC91-E02D-4FC4-85C6-07DC1D5F6B07}" type="slidenum">
              <a:rPr lang="en-GB" sz="1400" b="0" strike="noStrike" spc="-1" smtClean="0">
                <a:latin typeface="Times New Roman"/>
              </a:rPr>
              <a:t>5</a:t>
            </a:fld>
            <a:endParaRPr lang="en-GB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18773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BBC0EC91-E02D-4FC4-85C6-07DC1D5F6B07}" type="slidenum">
              <a:rPr lang="en-GB" sz="1400" b="0" strike="noStrike" spc="-1" smtClean="0">
                <a:latin typeface="Times New Roman"/>
              </a:rPr>
              <a:t>13</a:t>
            </a:fld>
            <a:endParaRPr lang="en-GB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99122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Z:\Projects\ExoMars\Orbiter\ACS\FTP\ACS Photos\Photo ESA.int\Schiaparelli_on_Trace_Gas_Orbiter(1)_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-54768"/>
            <a:ext cx="12192000" cy="69127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353" y="188642"/>
            <a:ext cx="10128097" cy="14700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11280576" y="6525344"/>
            <a:ext cx="720080" cy="2880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2400">
              <a:solidFill>
                <a:srgbClr val="0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2024" y="5013176"/>
            <a:ext cx="5544616" cy="1512168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  <a:lvl6pPr marL="2285943" indent="0" algn="ctr">
              <a:buNone/>
              <a:defRPr/>
            </a:lvl6pPr>
            <a:lvl7pPr marL="2743131" indent="0" algn="ctr">
              <a:buNone/>
              <a:defRPr/>
            </a:lvl7pPr>
            <a:lvl8pPr marL="3200320" indent="0" algn="ctr">
              <a:buNone/>
              <a:defRPr/>
            </a:lvl8pPr>
            <a:lvl9pPr marL="365750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BE2871C5-B355-B342-89CD-CEA0D3AE3A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179" y="-54768"/>
            <a:ext cx="915821" cy="1512169"/>
          </a:xfrm>
          <a:prstGeom prst="rect">
            <a:avLst/>
          </a:prstGeom>
        </p:spPr>
      </p:pic>
      <p:pic>
        <p:nvPicPr>
          <p:cNvPr id="11" name="Picture 10" descr="A logo with a light bulb&#10;&#10;AI-generated content may be incorrect.">
            <a:extLst>
              <a:ext uri="{FF2B5EF4-FFF2-40B4-BE49-F238E27FC236}">
                <a16:creationId xmlns:a16="http://schemas.microsoft.com/office/drawing/2014/main" id="{2DABD503-6670-8124-328F-FC32351A2F1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8912" b="64351"/>
          <a:stretch>
            <a:fillRect/>
          </a:stretch>
        </p:blipFill>
        <p:spPr>
          <a:xfrm>
            <a:off x="10023797" y="386884"/>
            <a:ext cx="1252382" cy="645975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6C28AAC5-0402-016C-5DE1-DAF0FF44BF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8" t="36517" r="16468" b="34192"/>
          <a:stretch>
            <a:fillRect/>
          </a:stretch>
        </p:blipFill>
        <p:spPr>
          <a:xfrm>
            <a:off x="10023797" y="-9600"/>
            <a:ext cx="1252382" cy="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28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60576" y="116632"/>
            <a:ext cx="10009112" cy="864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608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1219200"/>
            <a:ext cx="2590800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1219200"/>
            <a:ext cx="7569200" cy="4876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32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134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576" y="116632"/>
            <a:ext cx="10009112" cy="864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376" y="1556792"/>
            <a:ext cx="11233248" cy="4464496"/>
          </a:xfrm>
        </p:spPr>
        <p:txBody>
          <a:bodyPr>
            <a:normAutofit/>
          </a:bodyPr>
          <a:lstStyle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410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0" y="1075412"/>
            <a:ext cx="12192000" cy="537792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7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240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/>
          <a:lstStyle>
            <a:lvl1pPr algn="l">
              <a:defRPr sz="4000" b="1" cap="small" baseline="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028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514600"/>
            <a:ext cx="5080000" cy="358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514600"/>
            <a:ext cx="5080000" cy="358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60576" y="116632"/>
            <a:ext cx="10009112" cy="864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721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>
            <a:normAutofit/>
          </a:bodyPr>
          <a:lstStyle>
            <a:lvl1pPr marL="360354" indent="-360354">
              <a:defRPr sz="2400"/>
            </a:lvl1pPr>
            <a:lvl2pPr marL="808018" indent="-350830">
              <a:defRPr sz="2000"/>
            </a:lvl2pPr>
            <a:lvl3pPr marL="1255682" indent="-341305">
              <a:defRPr sz="1800"/>
            </a:lvl3pPr>
            <a:lvl4pPr marL="1703345" indent="-331780"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>
            <a:normAutofit/>
          </a:bodyPr>
          <a:lstStyle>
            <a:lvl1pPr marL="360354" indent="-360354">
              <a:defRPr sz="2400"/>
            </a:lvl1pPr>
            <a:lvl2pPr marL="808018" indent="-350830">
              <a:defRPr sz="2000"/>
            </a:lvl2pPr>
            <a:lvl3pPr marL="1255682" indent="-341305">
              <a:defRPr sz="1800"/>
            </a:lvl3pPr>
            <a:lvl4pPr marL="1703345" indent="-331780"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0576" y="116632"/>
            <a:ext cx="10009112" cy="864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025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60576" y="116632"/>
            <a:ext cx="10009112" cy="864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6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091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642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3526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-24449"/>
            <a:ext cx="12192000" cy="112474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0" descr="A planet with a black background&#10;&#10;Description automatically generated">
            <a:extLst>
              <a:ext uri="{FF2B5EF4-FFF2-40B4-BE49-F238E27FC236}">
                <a16:creationId xmlns:a16="http://schemas.microsoft.com/office/drawing/2014/main" id="{AB2E11D9-8019-57BA-6E11-A9DAD2875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alphaModFix/>
          </a:blip>
          <a:srcRect l="9469" t="31827" r="7401" b="48927"/>
          <a:stretch/>
        </p:blipFill>
        <p:spPr>
          <a:xfrm>
            <a:off x="7191375" y="-24450"/>
            <a:ext cx="4858067" cy="112474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FD16DE5-296E-F323-A1A3-F3A7AB2E8B80}"/>
              </a:ext>
            </a:extLst>
          </p:cNvPr>
          <p:cNvSpPr/>
          <p:nvPr userDrawn="1"/>
        </p:nvSpPr>
        <p:spPr bwMode="auto">
          <a:xfrm>
            <a:off x="8933023" y="-24450"/>
            <a:ext cx="3116419" cy="112474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5000">
                <a:schemeClr val="tx1"/>
              </a:gs>
            </a:gsLst>
            <a:lin ang="21594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6453336"/>
            <a:ext cx="12192000" cy="404664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649371" y="33497"/>
            <a:ext cx="6456280" cy="1019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623392" y="1476710"/>
            <a:ext cx="10849205" cy="4713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136562" y="6517167"/>
            <a:ext cx="864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</a:t>
            </a:r>
            <a:fld id="{AA4612B5-E822-4951-98E1-C04867FAFF5F}" type="slidenum">
              <a:rPr lang="en-GB" sz="1200" smtClean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algn="r"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GB" sz="120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41FA065B-C572-53FA-072F-C16F2A70D3B3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94" y="-39888"/>
            <a:ext cx="709863" cy="1172100"/>
          </a:xfrm>
          <a:prstGeom prst="rect">
            <a:avLst/>
          </a:prstGeom>
        </p:spPr>
      </p:pic>
      <p:pic>
        <p:nvPicPr>
          <p:cNvPr id="8" name="Picture 7" descr="A logo with a light bulb&#10;&#10;AI-generated content may be incorrect.">
            <a:extLst>
              <a:ext uri="{FF2B5EF4-FFF2-40B4-BE49-F238E27FC236}">
                <a16:creationId xmlns:a16="http://schemas.microsoft.com/office/drawing/2014/main" id="{FD413FAA-E56F-D69C-32A4-2066108AD46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" r="8912" b="63253"/>
          <a:stretch>
            <a:fillRect/>
          </a:stretch>
        </p:blipFill>
        <p:spPr>
          <a:xfrm>
            <a:off x="10031105" y="386884"/>
            <a:ext cx="1252382" cy="665854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BEC3E4CE-9900-1C5A-F410-175D302D358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8" t="34280" r="16468" b="34855"/>
          <a:stretch>
            <a:fillRect/>
          </a:stretch>
        </p:blipFill>
        <p:spPr>
          <a:xfrm>
            <a:off x="10031105" y="-24451"/>
            <a:ext cx="1252382" cy="41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02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5pPr>
      <a:lvl6pPr marL="457189" algn="l" rtl="0" fontAlgn="base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6pPr>
      <a:lvl7pPr marL="914377" algn="l" rtl="0" fontAlgn="base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7pPr>
      <a:lvl8pPr marL="1371566" algn="l" rtl="0" fontAlgn="base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8pPr>
      <a:lvl9pPr marL="1828754" algn="l" rtl="0" fontAlgn="base">
        <a:spcBef>
          <a:spcPct val="0"/>
        </a:spcBef>
        <a:spcAft>
          <a:spcPct val="0"/>
        </a:spcAft>
        <a:defRPr sz="3600">
          <a:solidFill>
            <a:srgbClr val="000066"/>
          </a:solidFill>
          <a:latin typeface="Arial" charset="0"/>
          <a:ea typeface="ＭＳ Ｐゴシック" pitchFamily="84" charset="-128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914377" indent="-457189" algn="l" rtl="0" eaLnBrk="0" fontAlgn="base" hangingPunct="0">
        <a:spcBef>
          <a:spcPct val="20000"/>
        </a:spcBef>
        <a:spcAft>
          <a:spcPct val="0"/>
        </a:spcAft>
        <a:buChar char="–"/>
        <a:tabLst>
          <a:tab pos="719121" algn="l"/>
        </a:tabLst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371566" indent="-457189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828754" indent="-457189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285943" indent="-457189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743131" indent="-457189" algn="l" rtl="0" fontAlgn="base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</a:defRPr>
      </a:lvl6pPr>
      <a:lvl7pPr marL="3200320" indent="-457189" algn="l" rtl="0" fontAlgn="base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</a:defRPr>
      </a:lvl7pPr>
      <a:lvl8pPr marL="3657509" indent="-457189" algn="l" rtl="0" fontAlgn="base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</a:defRPr>
      </a:lvl8pPr>
      <a:lvl9pPr marL="4114697" indent="-457189" algn="l" rtl="0" fontAlgn="base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hyperlink" Target="https://github.com/amelBennaceur/OpenMarsML" TargetMode="External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77909" y="-90366"/>
            <a:ext cx="10128097" cy="1470025"/>
          </a:xfrm>
        </p:spPr>
        <p:txBody>
          <a:bodyPr/>
          <a:lstStyle/>
          <a:p>
            <a:pPr algn="ctr" eaLnBrk="1" hangingPunct="1"/>
            <a:r>
              <a:rPr lang="en-US">
                <a:effectLst/>
                <a:latin typeface="Arial" panose="020B0604020202020204" pitchFamily="34" charset="0"/>
              </a:rPr>
              <a:t>Weather Prediction on Mars as a</a:t>
            </a:r>
            <a:br>
              <a:rPr lang="en-US">
                <a:effectLst/>
                <a:latin typeface="Arial" panose="020B0604020202020204" pitchFamily="34" charset="0"/>
              </a:rPr>
            </a:br>
            <a:r>
              <a:rPr lang="en-US">
                <a:effectLst/>
                <a:latin typeface="Arial" panose="020B0604020202020204" pitchFamily="34" charset="0"/>
              </a:rPr>
              <a:t>Multivariate Time Series Forecasting Problem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0229E8C-3BBC-DE54-2A3C-517DF46B7395}"/>
              </a:ext>
            </a:extLst>
          </p:cNvPr>
          <p:cNvSpPr/>
          <p:nvPr/>
        </p:nvSpPr>
        <p:spPr>
          <a:xfrm>
            <a:off x="236483" y="1491865"/>
            <a:ext cx="2624958" cy="1937135"/>
          </a:xfrm>
          <a:prstGeom prst="roundRect">
            <a:avLst/>
          </a:prstGeom>
          <a:solidFill>
            <a:schemeClr val="bg1">
              <a:lumMod val="7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Sagar Uprety</a:t>
            </a:r>
            <a:r>
              <a:rPr lang="en-GB" sz="1800" baseline="300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1,2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, Amel Bennaceur</a:t>
            </a:r>
            <a:r>
              <a:rPr lang="en-GB" baseline="30000">
                <a:solidFill>
                  <a:schemeClr val="tx1"/>
                </a:solidFill>
                <a:ea typeface="Calibri" panose="020F0502020204030204" pitchFamily="34" charset="0"/>
              </a:rPr>
              <a:t>1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, Carlos Gavidia-Calderon</a:t>
            </a:r>
            <a:r>
              <a:rPr lang="en-GB" baseline="30000">
                <a:solidFill>
                  <a:schemeClr val="tx1"/>
                </a:solidFill>
                <a:ea typeface="Calibri" panose="020F0502020204030204" pitchFamily="34" charset="0"/>
              </a:rPr>
              <a:t>1,3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, </a:t>
            </a:r>
            <a:r>
              <a:rPr lang="en-GB" sz="1800" b="1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James A. Holmes</a:t>
            </a:r>
            <a:r>
              <a:rPr lang="en-GB" b="1" baseline="30000">
                <a:solidFill>
                  <a:schemeClr val="tx1"/>
                </a:solidFill>
                <a:ea typeface="Calibri" panose="020F0502020204030204" pitchFamily="34" charset="0"/>
              </a:rPr>
              <a:t>1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, Manish R. Patel</a:t>
            </a:r>
            <a:r>
              <a:rPr lang="en-GB" baseline="30000">
                <a:solidFill>
                  <a:schemeClr val="tx1"/>
                </a:solidFill>
                <a:ea typeface="Calibri" panose="020F0502020204030204" pitchFamily="34" charset="0"/>
              </a:rPr>
              <a:t>1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 &amp; </a:t>
            </a:r>
            <a:r>
              <a:rPr lang="en-GB" sz="1800" err="1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Kylash</a:t>
            </a:r>
            <a:r>
              <a:rPr lang="en-GB" sz="1800"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 Rajendran</a:t>
            </a:r>
            <a:r>
              <a:rPr lang="en-GB" baseline="30000">
                <a:solidFill>
                  <a:schemeClr val="tx1"/>
                </a:solidFill>
                <a:ea typeface="Calibri" panose="020F0502020204030204" pitchFamily="34" charset="0"/>
              </a:rPr>
              <a:t>1</a:t>
            </a:r>
            <a:endParaRPr lang="en-GB" baseline="3000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E30053-12A0-6AED-DC51-02068624C393}"/>
              </a:ext>
            </a:extLst>
          </p:cNvPr>
          <p:cNvSpPr txBox="1"/>
          <p:nvPr/>
        </p:nvSpPr>
        <p:spPr>
          <a:xfrm>
            <a:off x="9342746" y="6119336"/>
            <a:ext cx="2849254" cy="738664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GB" sz="1400" baseline="3000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GB" sz="140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Open University, UK </a:t>
            </a:r>
          </a:p>
          <a:p>
            <a:pPr algn="r"/>
            <a:r>
              <a:rPr lang="en-GB" sz="1400" baseline="3000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GB" sz="1400">
                <a:ea typeface="Calibri" panose="020F0502020204030204" pitchFamily="34" charset="0"/>
                <a:cs typeface="Times New Roman" panose="02020603050405020304" pitchFamily="18" charset="0"/>
              </a:rPr>
              <a:t>University College London, UK</a:t>
            </a:r>
          </a:p>
          <a:p>
            <a:pPr algn="r"/>
            <a:r>
              <a:rPr lang="en-GB" sz="1400" baseline="3000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40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Alan Turing Institute, UK</a:t>
            </a:r>
            <a:endParaRPr lang="en-GB" sz="1400" baseline="3000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83C1D9-E684-48E0-4AFF-F89CC70C53FE}"/>
              </a:ext>
            </a:extLst>
          </p:cNvPr>
          <p:cNvSpPr/>
          <p:nvPr/>
        </p:nvSpPr>
        <p:spPr bwMode="auto">
          <a:xfrm>
            <a:off x="10797702" y="3223098"/>
            <a:ext cx="45719" cy="45719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4812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54333-4E9F-AF4B-D4E1-C1F3B4CD3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8C52680C-543C-546B-DA82-99E24613429C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ML forecasting metrics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3FD17D-22AB-7895-774B-A3A62AE81E8B}"/>
              </a:ext>
            </a:extLst>
          </p:cNvPr>
          <p:cNvSpPr txBox="1">
            <a:spLocks/>
          </p:cNvSpPr>
          <p:nvPr/>
        </p:nvSpPr>
        <p:spPr>
          <a:xfrm>
            <a:off x="344515" y="1586109"/>
            <a:ext cx="5063058" cy="38434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Three different ML models perform best for the three different variables predicted</a:t>
            </a:r>
          </a:p>
          <a:p>
            <a:pPr lvl="1"/>
            <a:r>
              <a:rPr lang="en-GB" sz="2000"/>
              <a:t>Surface temperature: </a:t>
            </a:r>
            <a:r>
              <a:rPr lang="en-GB" sz="2000" b="1"/>
              <a:t>TCN</a:t>
            </a:r>
          </a:p>
          <a:p>
            <a:pPr lvl="1"/>
            <a:r>
              <a:rPr lang="en-GB" sz="2000"/>
              <a:t>Surface pressure: </a:t>
            </a:r>
            <a:r>
              <a:rPr lang="en-GB" sz="2000" b="1" err="1"/>
              <a:t>TiDE</a:t>
            </a:r>
            <a:endParaRPr lang="en-GB" sz="2000" b="1"/>
          </a:p>
          <a:p>
            <a:pPr lvl="1"/>
            <a:r>
              <a:rPr lang="en-GB" sz="2000"/>
              <a:t>Zonal wind: </a:t>
            </a:r>
            <a:r>
              <a:rPr lang="en-GB" sz="2000" b="1"/>
              <a:t>NBEATS</a:t>
            </a:r>
          </a:p>
          <a:p>
            <a:endParaRPr lang="en-GB" sz="2400"/>
          </a:p>
          <a:p>
            <a:r>
              <a:rPr lang="en-GB" sz="2400"/>
              <a:t>Overall </a:t>
            </a:r>
            <a:r>
              <a:rPr lang="en-GB" sz="2400" b="1"/>
              <a:t>TCN</a:t>
            </a:r>
            <a:r>
              <a:rPr lang="en-GB" sz="2400"/>
              <a:t> model is perhaps the best model at predicting across all three variables and showed potentially interesting results for dust column optical depth too….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C6B055-D820-23D7-91B0-FA3A0418A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080" y="1212268"/>
            <a:ext cx="6054141" cy="510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88471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C540-CAD5-0B89-9967-51DD8F7A0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008D2FF9-18AD-D328-89D3-7579979F0774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Case study: ML forecasting of a dust storm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C5953D-80F7-14BC-0BAB-5D23E6CC1438}"/>
              </a:ext>
            </a:extLst>
          </p:cNvPr>
          <p:cNvSpPr txBox="1">
            <a:spLocks/>
          </p:cNvSpPr>
          <p:nvPr/>
        </p:nvSpPr>
        <p:spPr>
          <a:xfrm>
            <a:off x="604645" y="3984072"/>
            <a:ext cx="8428995" cy="211718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Not a huge amount of intrinsic variability between the different ML model forecasts</a:t>
            </a:r>
          </a:p>
          <a:p>
            <a:endParaRPr lang="en-GB" sz="2400"/>
          </a:p>
          <a:p>
            <a:r>
              <a:rPr lang="en-GB" sz="2400"/>
              <a:t>TCN model shows abrupt increase just as the global dust storm is initiating in reality (within the noise?)</a:t>
            </a:r>
            <a:endParaRPr lang="en-GB"/>
          </a:p>
        </p:txBody>
      </p:sp>
      <p:pic>
        <p:nvPicPr>
          <p:cNvPr id="8" name="Picture 7" descr="A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7A47618A-7509-571D-B31B-93792C204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52"/>
          <a:stretch>
            <a:fillRect/>
          </a:stretch>
        </p:blipFill>
        <p:spPr>
          <a:xfrm>
            <a:off x="244360" y="1131864"/>
            <a:ext cx="11703280" cy="2593430"/>
          </a:xfrm>
          <a:prstGeom prst="rect">
            <a:avLst/>
          </a:prstGeom>
        </p:spPr>
      </p:pic>
      <p:pic>
        <p:nvPicPr>
          <p:cNvPr id="9" name="Picture 8" descr="A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54DF97E6-BF03-4877-E0D6-F4BD2F4D4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96" r="120"/>
          <a:stretch>
            <a:fillRect/>
          </a:stretch>
        </p:blipFill>
        <p:spPr>
          <a:xfrm>
            <a:off x="9425157" y="3783725"/>
            <a:ext cx="2522483" cy="259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780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22B5E-68EC-E71F-7043-C4E3920FF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39FDCE1B-8908-5324-988F-D3CA02646120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Why is it difficult to forecast a global dust storm?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ECAF6F4-2E8B-8954-DA92-7F51882C4B60}"/>
              </a:ext>
            </a:extLst>
          </p:cNvPr>
          <p:cNvSpPr txBox="1">
            <a:spLocks/>
          </p:cNvSpPr>
          <p:nvPr/>
        </p:nvSpPr>
        <p:spPr>
          <a:xfrm>
            <a:off x="376045" y="4118123"/>
            <a:ext cx="11621514" cy="27572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There were only two instances of global dust storms in training dataset over the nine Mars years included</a:t>
            </a:r>
          </a:p>
          <a:p>
            <a:endParaRPr lang="en-GB" sz="2400"/>
          </a:p>
          <a:p>
            <a:r>
              <a:rPr lang="en-GB" sz="2400"/>
              <a:t>The three global dust storms in the entire dataset occur at different times of the year</a:t>
            </a:r>
            <a:endParaRPr lang="en-GB"/>
          </a:p>
        </p:txBody>
      </p:sp>
      <p:pic>
        <p:nvPicPr>
          <p:cNvPr id="3" name="Picture 2" descr="A graph of a person&#10;&#10;AI-generated content may be incorrect.">
            <a:extLst>
              <a:ext uri="{FF2B5EF4-FFF2-40B4-BE49-F238E27FC236}">
                <a16:creationId xmlns:a16="http://schemas.microsoft.com/office/drawing/2014/main" id="{5884359E-1DD8-FB98-F44B-8AE1B853C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413"/>
            <a:ext cx="12192000" cy="28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860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FFFFFF"/>
                </a:solidFill>
                <a:latin typeface="Arial"/>
                <a:ea typeface="ＭＳ Ｐゴシック"/>
              </a:rPr>
              <a:t>Summary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541132" y="1402428"/>
            <a:ext cx="9329699" cy="4813352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/>
          <a:lstStyle/>
          <a:p>
            <a:pPr marL="342900" indent="-342900"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GB" sz="2400" spc="-1">
                <a:latin typeface="Arial"/>
              </a:rPr>
              <a:t>TCN and </a:t>
            </a:r>
            <a:r>
              <a:rPr lang="en-GB" sz="2400" spc="-1" err="1">
                <a:latin typeface="Arial"/>
              </a:rPr>
              <a:t>TiDE</a:t>
            </a:r>
            <a:r>
              <a:rPr lang="en-GB" sz="2400" spc="-1">
                <a:latin typeface="Arial"/>
              </a:rPr>
              <a:t> ML models most efficient in reproducing realistic tidal structures in surface pressure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/>
              <a:buChar char="•"/>
            </a:pPr>
            <a:endParaRPr lang="en-GB" sz="2400" b="0" strike="noStrike" spc="-1">
              <a:latin typeface="Arial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GB" sz="2400" spc="-1">
                <a:latin typeface="Arial"/>
              </a:rPr>
              <a:t>Dust storms are difficult to predict on Mars!</a:t>
            </a:r>
            <a:endParaRPr lang="en-GB" sz="2400" b="0" strike="noStrike" spc="-1">
              <a:latin typeface="Arial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GB" sz="2400" spc="-1">
              <a:latin typeface="Arial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2400" spc="-1">
                <a:latin typeface="Arial"/>
              </a:rPr>
              <a:t>Future work:</a:t>
            </a:r>
          </a:p>
          <a:p>
            <a:pPr marL="800100" lvl="1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2000" spc="-1">
                <a:latin typeface="Arial"/>
              </a:rPr>
              <a:t>Testing ML models on actual data alone (e.g. </a:t>
            </a:r>
            <a:r>
              <a:rPr lang="en-GB" sz="2000" spc="-1" err="1">
                <a:latin typeface="Arial"/>
              </a:rPr>
              <a:t>InSight</a:t>
            </a:r>
            <a:r>
              <a:rPr lang="en-GB" sz="2000" spc="-1">
                <a:latin typeface="Arial"/>
              </a:rPr>
              <a:t> lander)</a:t>
            </a:r>
          </a:p>
          <a:p>
            <a:pPr marL="800100" lvl="1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2000" spc="-1">
                <a:latin typeface="Arial"/>
              </a:rPr>
              <a:t>Extend the training data through including more recent reanalysis data</a:t>
            </a:r>
          </a:p>
          <a:p>
            <a:pPr marL="800100" lvl="1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2000" u="sng" spc="-1">
                <a:latin typeface="Arial"/>
              </a:rPr>
              <a:t>Open question</a:t>
            </a:r>
            <a:r>
              <a:rPr lang="en-GB" sz="2000" spc="-1">
                <a:latin typeface="Arial"/>
              </a:rPr>
              <a:t>: are there other known methods to tackle dust forecasting?</a:t>
            </a:r>
          </a:p>
          <a:p>
            <a:pPr marL="800100" lvl="1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GB" sz="2400" spc="-1">
              <a:latin typeface="Arial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GB" sz="2400" spc="-1">
                <a:latin typeface="Arial"/>
              </a:rPr>
              <a:t>Replication package and benchmarking results are </a:t>
            </a:r>
            <a:r>
              <a:rPr lang="en-GB" sz="2400" spc="-1"/>
              <a:t>publicly accessible here: </a:t>
            </a:r>
            <a:r>
              <a:rPr lang="en-GB" sz="2400" spc="-1">
                <a:hlinkClick r:id="rId5"/>
              </a:rPr>
              <a:t>https://github.com/amelBennaceur/OpenMarsML</a:t>
            </a:r>
            <a:r>
              <a:rPr lang="en-GB" sz="2400" spc="-1"/>
              <a:t> </a:t>
            </a:r>
            <a:endParaRPr lang="en-GB" sz="2400" spc="-1">
              <a:latin typeface="Arial"/>
            </a:endParaRPr>
          </a:p>
          <a:p>
            <a:endParaRPr lang="en-GB" sz="2400" b="0" strike="noStrike" spc="-1">
              <a:latin typeface="Arial"/>
            </a:endParaRPr>
          </a:p>
          <a:p>
            <a:pPr>
              <a:buClr>
                <a:srgbClr val="000000"/>
              </a:buClr>
              <a:buSzPct val="100000"/>
            </a:pPr>
            <a:endParaRPr lang="en-GB" sz="2000" b="0" strike="noStrike" spc="-1">
              <a:latin typeface="Arial"/>
            </a:endParaRPr>
          </a:p>
          <a:p>
            <a:endParaRPr lang="en-GB" sz="2000" b="0" strike="noStrike" spc="-1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F10730-F0AE-6E0B-B89C-84382DCAFC97}"/>
              </a:ext>
            </a:extLst>
          </p:cNvPr>
          <p:cNvSpPr txBox="1"/>
          <p:nvPr/>
        </p:nvSpPr>
        <p:spPr>
          <a:xfrm>
            <a:off x="9184363" y="5250762"/>
            <a:ext cx="14845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err="1"/>
              <a:t>OpenMARS</a:t>
            </a:r>
            <a:r>
              <a:rPr lang="en-GB" sz="1400" b="1"/>
              <a:t> database version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B1748-13C1-209E-C365-8D39C26167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92751" y="4879290"/>
            <a:ext cx="1336490" cy="13364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05F8CC-8D4C-E927-E4ED-8FCF2D4EF221}"/>
              </a:ext>
            </a:extLst>
          </p:cNvPr>
          <p:cNvSpPr txBox="1"/>
          <p:nvPr/>
        </p:nvSpPr>
        <p:spPr>
          <a:xfrm>
            <a:off x="10343127" y="5435428"/>
            <a:ext cx="419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ym typeface="Wingdings" panose="05000000000000000000" pitchFamily="2" charset="2"/>
              </a:rPr>
              <a:t></a:t>
            </a:r>
            <a:endParaRPr lang="en-GB"/>
          </a:p>
        </p:txBody>
      </p:sp>
      <p:pic>
        <p:nvPicPr>
          <p:cNvPr id="6" name="openmars">
            <a:hlinkClick r:id="" action="ppaction://media"/>
            <a:extLst>
              <a:ext uri="{FF2B5EF4-FFF2-40B4-BE49-F238E27FC236}">
                <a16:creationId xmlns:a16="http://schemas.microsoft.com/office/drawing/2014/main" id="{1CDE0C49-313C-AC58-0639-0FAB56B0A5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41325" y="1847136"/>
            <a:ext cx="4327784" cy="18077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FFFFFF"/>
                </a:solidFill>
                <a:latin typeface="Arial"/>
                <a:ea typeface="ＭＳ Ｐゴシック"/>
              </a:rPr>
              <a:t>Motivation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A1877E4-FD41-E6E8-6522-B9B45CDDF27F}"/>
              </a:ext>
            </a:extLst>
          </p:cNvPr>
          <p:cNvSpPr txBox="1">
            <a:spLocks/>
          </p:cNvSpPr>
          <p:nvPr/>
        </p:nvSpPr>
        <p:spPr>
          <a:xfrm>
            <a:off x="460440" y="1507282"/>
            <a:ext cx="5662149" cy="38434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Accurate weather prediction on Mars is imperative for the safety of future human explorers</a:t>
            </a:r>
          </a:p>
          <a:p>
            <a:endParaRPr lang="en-GB" sz="2400"/>
          </a:p>
          <a:p>
            <a:r>
              <a:rPr lang="en-GB" sz="2400"/>
              <a:t>Conventional physics-based numerical weather prediction face challenges due to sparse observational data and intricacies of the martian atmosphere</a:t>
            </a:r>
          </a:p>
          <a:p>
            <a:endParaRPr lang="en-GB" sz="2400"/>
          </a:p>
          <a:p>
            <a:r>
              <a:rPr lang="en-GB" sz="2400"/>
              <a:t>We propose to use Machine Learning (ML) to forecast martian weather using the </a:t>
            </a:r>
            <a:r>
              <a:rPr lang="en-GB" sz="2400" err="1"/>
              <a:t>OpenMARS</a:t>
            </a:r>
            <a:r>
              <a:rPr lang="en-GB" sz="2400"/>
              <a:t> reanalysis dataset</a:t>
            </a:r>
          </a:p>
          <a:p>
            <a:endParaRPr lang="en-GB"/>
          </a:p>
        </p:txBody>
      </p:sp>
      <p:pic>
        <p:nvPicPr>
          <p:cNvPr id="3" name="Picture 2" descr="A person in space suit carrying a propeller&#10;&#10;AI-generated content may be incorrect.">
            <a:extLst>
              <a:ext uri="{FF2B5EF4-FFF2-40B4-BE49-F238E27FC236}">
                <a16:creationId xmlns:a16="http://schemas.microsoft.com/office/drawing/2014/main" id="{18E342BD-C10F-B7A3-6A35-D0EE3054C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29"/>
          <a:stretch>
            <a:fillRect/>
          </a:stretch>
        </p:blipFill>
        <p:spPr>
          <a:xfrm>
            <a:off x="6096000" y="1436012"/>
            <a:ext cx="6096000" cy="46888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4D720-D2B8-4E2B-939B-5801723B9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249A5860-3D78-8FF1-59E3-B57FD4A53816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FFFFFF"/>
                </a:solidFill>
                <a:latin typeface="Arial"/>
                <a:ea typeface="ＭＳ Ｐゴシック"/>
              </a:rPr>
              <a:t>Research questions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248F32C-46AB-67DC-F187-047F83224698}"/>
              </a:ext>
            </a:extLst>
          </p:cNvPr>
          <p:cNvSpPr txBox="1">
            <a:spLocks/>
          </p:cNvSpPr>
          <p:nvPr/>
        </p:nvSpPr>
        <p:spPr>
          <a:xfrm>
            <a:off x="817478" y="1869889"/>
            <a:ext cx="10778059" cy="4389021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Can an ML model provide a rapid forecast of the expected local weather on a par with complex physics-based numerical weather prediction models?</a:t>
            </a:r>
          </a:p>
          <a:p>
            <a:endParaRPr lang="en-GB"/>
          </a:p>
          <a:p>
            <a:r>
              <a:rPr lang="en-GB"/>
              <a:t>Can an ML model predict an impending global dust storm?</a:t>
            </a:r>
          </a:p>
          <a:p>
            <a:endParaRPr lang="en-GB"/>
          </a:p>
          <a:p>
            <a:r>
              <a:rPr lang="en-GB"/>
              <a:t>Do some particular ML models outperform others at the above tasks?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4874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62406-7775-5F3D-97B5-0C5BD44C9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3AE40B6F-F209-951E-F8A7-87C232C58A12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What is </a:t>
            </a:r>
            <a:r>
              <a:rPr lang="en-GB" sz="3200" spc="-1" err="1">
                <a:solidFill>
                  <a:srgbClr val="FFFFFF"/>
                </a:solidFill>
                <a:latin typeface="Arial"/>
                <a:ea typeface="ＭＳ Ｐゴシック"/>
              </a:rPr>
              <a:t>OpenMARS</a:t>
            </a: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?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362A068-48EC-9C12-1B4D-A9D350191332}"/>
              </a:ext>
            </a:extLst>
          </p:cNvPr>
          <p:cNvSpPr txBox="1">
            <a:spLocks/>
          </p:cNvSpPr>
          <p:nvPr/>
        </p:nvSpPr>
        <p:spPr>
          <a:xfrm>
            <a:off x="5121465" y="1578227"/>
            <a:ext cx="6954922" cy="38434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Open access to Mars Assimilated Remote Soundings (</a:t>
            </a:r>
            <a:r>
              <a:rPr lang="en-US" sz="2400" err="1"/>
              <a:t>OpenMARS</a:t>
            </a:r>
            <a:r>
              <a:rPr lang="en-US" sz="2400"/>
              <a:t>) dataset. </a:t>
            </a:r>
          </a:p>
          <a:p>
            <a:endParaRPr lang="en-US" sz="2400"/>
          </a:p>
          <a:p>
            <a:r>
              <a:rPr lang="en-US" sz="2400"/>
              <a:t>Reanalysis product combining past spacecraft observations with a Mars Global Circulation Model</a:t>
            </a:r>
          </a:p>
          <a:p>
            <a:endParaRPr lang="en-US" sz="2400"/>
          </a:p>
          <a:p>
            <a:r>
              <a:rPr lang="en-US" sz="2400"/>
              <a:t>Global 4-D surface/atmosphere reference database of surface and atmospheric properties from July 1998 to April 2019 (equivalent to around eleven Mars years).</a:t>
            </a:r>
            <a:endParaRPr lang="en-GB" sz="2400"/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BFF40DE-A4E9-3625-7D80-5AD7FC0210AA}"/>
              </a:ext>
            </a:extLst>
          </p:cNvPr>
          <p:cNvSpPr/>
          <p:nvPr/>
        </p:nvSpPr>
        <p:spPr>
          <a:xfrm>
            <a:off x="249164" y="3949061"/>
            <a:ext cx="1853050" cy="1472601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Observations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 </a:t>
            </a:r>
            <a:r>
              <a:rPr lang="en-GB" sz="1600">
                <a:solidFill>
                  <a:prstClr val="white"/>
                </a:solidFill>
                <a:latin typeface="Arial"/>
              </a:rPr>
              <a:t>Trace Gas Orbiter</a:t>
            </a:r>
            <a:endParaRPr lang="en-GB" sz="1400">
              <a:solidFill>
                <a:prstClr val="white"/>
              </a:solidFill>
              <a:latin typeface="Arial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Mars Climate Sounder</a:t>
            </a:r>
            <a:endParaRPr kumimoji="0" lang="en-GB" sz="140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5803C03A-9BBA-9C21-6745-646DC26EA89D}"/>
              </a:ext>
            </a:extLst>
          </p:cNvPr>
          <p:cNvSpPr/>
          <p:nvPr/>
        </p:nvSpPr>
        <p:spPr>
          <a:xfrm>
            <a:off x="2954477" y="1264446"/>
            <a:ext cx="2109504" cy="1941373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err="1">
                <a:latin typeface="Arial"/>
              </a:rPr>
              <a:t>OpenMARSglobal</a:t>
            </a:r>
            <a:r>
              <a:rPr kumimoji="0" lang="en-GB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</a:rPr>
              <a:t> </a:t>
            </a:r>
            <a:r>
              <a:rPr lang="en-GB" b="1">
                <a:latin typeface="Arial"/>
              </a:rPr>
              <a:t>reanalysis</a:t>
            </a:r>
          </a:p>
          <a:p>
            <a:pPr algn="ctr">
              <a:defRPr/>
            </a:pPr>
            <a:r>
              <a:rPr lang="en-GB" b="1">
                <a:latin typeface="Arial"/>
              </a:rPr>
              <a:t>dataset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08C17F14-0FC0-364E-CBE6-0F5ED445AEEC}"/>
              </a:ext>
            </a:extLst>
          </p:cNvPr>
          <p:cNvSpPr/>
          <p:nvPr/>
        </p:nvSpPr>
        <p:spPr>
          <a:xfrm>
            <a:off x="2351378" y="3948860"/>
            <a:ext cx="2594608" cy="760862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Global Circulation Model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93AFDF16-B12B-70ED-4266-63B76E412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449" y="4818321"/>
            <a:ext cx="1550465" cy="1550465"/>
          </a:xfrm>
          <a:prstGeom prst="rect">
            <a:avLst/>
          </a:prstGeom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34124B-2493-A608-0ACB-61057C492D0F}"/>
              </a:ext>
            </a:extLst>
          </p:cNvPr>
          <p:cNvCxnSpPr>
            <a:cxnSpLocks/>
            <a:stCxn id="2" idx="0"/>
            <a:endCxn id="6" idx="4"/>
          </p:cNvCxnSpPr>
          <p:nvPr/>
        </p:nvCxnSpPr>
        <p:spPr>
          <a:xfrm rot="5400000" flipH="1" flipV="1">
            <a:off x="2220838" y="2160670"/>
            <a:ext cx="743242" cy="2833540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74F546E7-A11B-77B9-AEDF-D899B1EBC16C}"/>
              </a:ext>
            </a:extLst>
          </p:cNvPr>
          <p:cNvCxnSpPr>
            <a:cxnSpLocks/>
            <a:stCxn id="7" idx="0"/>
            <a:endCxn id="6" idx="4"/>
          </p:cNvCxnSpPr>
          <p:nvPr/>
        </p:nvCxnSpPr>
        <p:spPr>
          <a:xfrm rot="5400000" flipH="1" flipV="1">
            <a:off x="3457435" y="3397067"/>
            <a:ext cx="743041" cy="360547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89F815F-253B-5DCC-C54F-B50D06578D0A}"/>
              </a:ext>
            </a:extLst>
          </p:cNvPr>
          <p:cNvSpPr txBox="1"/>
          <p:nvPr/>
        </p:nvSpPr>
        <p:spPr>
          <a:xfrm>
            <a:off x="1631200" y="2885479"/>
            <a:ext cx="1761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/>
              <a:t>Credit: mars.nasa.gov/</a:t>
            </a:r>
            <a:r>
              <a:rPr lang="en-GB" sz="900" err="1"/>
              <a:t>mro</a:t>
            </a:r>
            <a:endParaRPr lang="en-GB" sz="9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D7F36BB-9290-443F-8B84-3404F0827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7" y="1221480"/>
            <a:ext cx="1728315" cy="17283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5A949E-2A11-95D7-03AC-BB5807758B29}"/>
              </a:ext>
            </a:extLst>
          </p:cNvPr>
          <p:cNvSpPr txBox="1"/>
          <p:nvPr/>
        </p:nvSpPr>
        <p:spPr>
          <a:xfrm>
            <a:off x="52777" y="2760626"/>
            <a:ext cx="1761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/>
              <a:t>Credit: ESA/ATG </a:t>
            </a:r>
            <a:r>
              <a:rPr lang="en-GB" sz="900" err="1"/>
              <a:t>medialab</a:t>
            </a:r>
            <a:endParaRPr lang="en-GB" sz="900"/>
          </a:p>
        </p:txBody>
      </p:sp>
      <p:pic>
        <p:nvPicPr>
          <p:cNvPr id="17" name="Picture 16" descr="A close-up of a satellite&#10;&#10;Description automatically generated with low confidence">
            <a:extLst>
              <a:ext uri="{FF2B5EF4-FFF2-40B4-BE49-F238E27FC236}">
                <a16:creationId xmlns:a16="http://schemas.microsoft.com/office/drawing/2014/main" id="{CBE6A969-78F1-6A90-87F9-C5CA0143E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163" y="1733219"/>
            <a:ext cx="1375774" cy="111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235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r>
              <a:rPr lang="en-GB" sz="3200" spc="-1">
                <a:solidFill>
                  <a:srgbClr val="FFFFFF"/>
                </a:solidFill>
                <a:latin typeface="+mj-lt"/>
                <a:ea typeface="ＭＳ Ｐゴシック"/>
                <a:cs typeface="Calibri" panose="020F0502020204030204" pitchFamily="34" charset="0"/>
              </a:rPr>
              <a:t>Dust/water during a Mars Global Dust Storm</a:t>
            </a:r>
            <a:endParaRPr lang="en-GB" sz="3200" b="0" strike="noStrike" spc="-1">
              <a:latin typeface="+mj-lt"/>
              <a:cs typeface="Calibri" panose="020F0502020204030204" pitchFamily="34" charset="0"/>
            </a:endParaRPr>
          </a:p>
        </p:txBody>
      </p:sp>
      <p:pic>
        <p:nvPicPr>
          <p:cNvPr id="2" name="trim_dw_white">
            <a:hlinkClick r:id="" action="ppaction://media"/>
            <a:extLst>
              <a:ext uri="{FF2B5EF4-FFF2-40B4-BE49-F238E27FC236}">
                <a16:creationId xmlns:a16="http://schemas.microsoft.com/office/drawing/2014/main" id="{23F85BCC-F9C2-4C84-B3EA-9780250452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28652"/>
            <a:ext cx="12192000" cy="509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4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F2C3F-66ED-BCD8-AEA4-0297F4DED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2FC0AA00-314F-468B-135C-514C5A1EB339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What data are we using from </a:t>
            </a:r>
            <a:r>
              <a:rPr lang="en-GB" sz="3200" spc="-1" err="1">
                <a:solidFill>
                  <a:srgbClr val="FFFFFF"/>
                </a:solidFill>
                <a:latin typeface="Arial"/>
                <a:ea typeface="ＭＳ Ｐゴシック"/>
              </a:rPr>
              <a:t>OpenMARS</a:t>
            </a: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?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7208BEB-3EAA-2210-AA27-797066F9E195}"/>
              </a:ext>
            </a:extLst>
          </p:cNvPr>
          <p:cNvSpPr txBox="1">
            <a:spLocks/>
          </p:cNvSpPr>
          <p:nvPr/>
        </p:nvSpPr>
        <p:spPr>
          <a:xfrm>
            <a:off x="460440" y="1452103"/>
            <a:ext cx="4456087" cy="38434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Focus on prediction of:</a:t>
            </a:r>
          </a:p>
          <a:p>
            <a:pPr lvl="1"/>
            <a:r>
              <a:rPr lang="en-GB" sz="2000"/>
              <a:t>surface pressure</a:t>
            </a:r>
          </a:p>
          <a:p>
            <a:pPr lvl="1"/>
            <a:r>
              <a:rPr lang="en-GB" sz="2000"/>
              <a:t>surface temperature</a:t>
            </a:r>
          </a:p>
          <a:p>
            <a:pPr lvl="1"/>
            <a:r>
              <a:rPr lang="en-GB" sz="2000"/>
              <a:t>near-surface zonal wind speed</a:t>
            </a:r>
          </a:p>
          <a:p>
            <a:pPr lvl="1"/>
            <a:r>
              <a:rPr lang="en-GB" sz="2000"/>
              <a:t>dust column</a:t>
            </a:r>
          </a:p>
          <a:p>
            <a:endParaRPr lang="en-GB" sz="2400"/>
          </a:p>
          <a:p>
            <a:pPr marL="0" indent="0">
              <a:buNone/>
            </a:pP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9FECA-1AE4-EB2F-F132-880905C32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036" y="1343046"/>
            <a:ext cx="6496957" cy="25625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CFD625-4FCC-E466-CE09-736BBEFB3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40" y="3905629"/>
            <a:ext cx="10264653" cy="22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282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2C554-CDF8-3268-C8EA-927D61EC1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35E27D79-D053-42FE-AF27-1C10050AF510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What coverage does </a:t>
            </a:r>
            <a:r>
              <a:rPr lang="en-GB" sz="3200" spc="-1" err="1">
                <a:solidFill>
                  <a:srgbClr val="FFFFFF"/>
                </a:solidFill>
                <a:latin typeface="Arial"/>
                <a:ea typeface="ＭＳ Ｐゴシック"/>
              </a:rPr>
              <a:t>OpenMARS</a:t>
            </a: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 contain?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5B4DB8E-667A-168A-7A23-03D7A9CB55ED}"/>
              </a:ext>
            </a:extLst>
          </p:cNvPr>
          <p:cNvSpPr txBox="1">
            <a:spLocks/>
          </p:cNvSpPr>
          <p:nvPr/>
        </p:nvSpPr>
        <p:spPr>
          <a:xfrm>
            <a:off x="528309" y="1507282"/>
            <a:ext cx="11004167" cy="466491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Temporal resolution of the dataset is every two hours and in total there are 88,560 data points for each variable</a:t>
            </a:r>
          </a:p>
          <a:p>
            <a:endParaRPr lang="en-US" sz="2400"/>
          </a:p>
          <a:p>
            <a:r>
              <a:rPr lang="en-US" sz="2400"/>
              <a:t>Choose one atmospheric column from the complete </a:t>
            </a:r>
            <a:r>
              <a:rPr lang="en-US" sz="2400" err="1"/>
              <a:t>OpenMARS</a:t>
            </a:r>
            <a:r>
              <a:rPr lang="en-US" sz="2400"/>
              <a:t> spatial grid (5º </a:t>
            </a:r>
            <a:r>
              <a:rPr lang="en-US" sz="2400" err="1"/>
              <a:t>lat-lon</a:t>
            </a:r>
            <a:r>
              <a:rPr lang="en-US" sz="2400"/>
              <a:t>) corresponding to </a:t>
            </a:r>
            <a:r>
              <a:rPr lang="en-US" sz="2400" err="1"/>
              <a:t>InSight</a:t>
            </a:r>
            <a:r>
              <a:rPr lang="en-US" sz="2400"/>
              <a:t> landing site location for local forecasting</a:t>
            </a:r>
          </a:p>
          <a:p>
            <a:endParaRPr lang="en-US" sz="2400"/>
          </a:p>
          <a:p>
            <a:r>
              <a:rPr lang="en-US" sz="2400"/>
              <a:t>The dataset covers the timespan from the start of Mars Year 24 to just after the end of Mars Year 34, equivalently from 15</a:t>
            </a:r>
            <a:r>
              <a:rPr lang="en-US" sz="2400" baseline="30000"/>
              <a:t>th</a:t>
            </a:r>
            <a:r>
              <a:rPr lang="en-US" sz="2400"/>
              <a:t> July 1998 to 23</a:t>
            </a:r>
            <a:r>
              <a:rPr lang="en-US" sz="2400" baseline="30000"/>
              <a:t>rd</a:t>
            </a:r>
            <a:r>
              <a:rPr lang="en-US" sz="2400"/>
              <a:t> April 2019.</a:t>
            </a:r>
          </a:p>
          <a:p>
            <a:endParaRPr lang="en-GB" sz="2400"/>
          </a:p>
          <a:p>
            <a:r>
              <a:rPr lang="en-GB" sz="2400"/>
              <a:t>Split ratio of 70, 20 ,10 for training, validation and testing of ML models</a:t>
            </a:r>
          </a:p>
        </p:txBody>
      </p:sp>
    </p:spTree>
    <p:extLst>
      <p:ext uri="{BB962C8B-B14F-4D97-AF65-F5344CB8AC3E}">
        <p14:creationId xmlns:p14="http://schemas.microsoft.com/office/powerpoint/2010/main" val="29572937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166F9-DC1A-9751-3865-86516E459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D4C7C996-BC69-1368-4265-428A04CB82CE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What ML models are we using?</a:t>
            </a:r>
            <a:endParaRPr lang="en-GB" sz="3200" b="0" strike="noStrike" spc="-1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B66FBB1-B56E-10C2-6CAE-689E3C170668}"/>
              </a:ext>
            </a:extLst>
          </p:cNvPr>
          <p:cNvSpPr txBox="1">
            <a:spLocks/>
          </p:cNvSpPr>
          <p:nvPr/>
        </p:nvSpPr>
        <p:spPr>
          <a:xfrm>
            <a:off x="817479" y="1507282"/>
            <a:ext cx="10249914" cy="38434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/>
              <a:t>Darts python library for training the time series forecasting ML models</a:t>
            </a:r>
          </a:p>
          <a:p>
            <a:endParaRPr lang="en-GB" sz="2400"/>
          </a:p>
          <a:p>
            <a:r>
              <a:rPr lang="en-GB" sz="2400" err="1"/>
              <a:t>Input_chunk_length</a:t>
            </a:r>
            <a:r>
              <a:rPr lang="en-GB" sz="2400"/>
              <a:t> = a week of Mars data</a:t>
            </a:r>
          </a:p>
          <a:p>
            <a:endParaRPr lang="en-GB" sz="2400"/>
          </a:p>
          <a:p>
            <a:r>
              <a:rPr lang="en-GB" sz="2400" err="1"/>
              <a:t>Output_chunk_length</a:t>
            </a:r>
            <a:r>
              <a:rPr lang="en-GB" sz="2400"/>
              <a:t> = one day of Mars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FEC4F1-567C-2BD8-ED43-8DA71FF21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92" y="3861386"/>
            <a:ext cx="11041016" cy="2572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0028BD-94CD-F1D4-E26F-70DE4C804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8352" y="2140812"/>
            <a:ext cx="4621611" cy="127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0966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E553A-741D-8EF1-55DE-AD31AC67C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>
            <a:extLst>
              <a:ext uri="{FF2B5EF4-FFF2-40B4-BE49-F238E27FC236}">
                <a16:creationId xmlns:a16="http://schemas.microsoft.com/office/drawing/2014/main" id="{2FCE5F1F-595D-C153-6D7A-F3E0D02BF289}"/>
              </a:ext>
            </a:extLst>
          </p:cNvPr>
          <p:cNvSpPr/>
          <p:nvPr/>
        </p:nvSpPr>
        <p:spPr>
          <a:xfrm>
            <a:off x="460440" y="116640"/>
            <a:ext cx="100072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3200" spc="-1">
                <a:solidFill>
                  <a:srgbClr val="FFFFFF"/>
                </a:solidFill>
                <a:latin typeface="Arial"/>
                <a:ea typeface="ＭＳ Ｐゴシック"/>
              </a:rPr>
              <a:t>ML forecasting results</a:t>
            </a:r>
            <a:endParaRPr lang="en-GB" sz="3200" b="0" strike="noStrike" spc="-1">
              <a:latin typeface="Arial"/>
            </a:endParaRPr>
          </a:p>
        </p:txBody>
      </p:sp>
      <p:pic>
        <p:nvPicPr>
          <p:cNvPr id="4" name="Picture 3" descr="A group of colorful lines&#10;&#10;AI-generated content may be incorrect.">
            <a:extLst>
              <a:ext uri="{FF2B5EF4-FFF2-40B4-BE49-F238E27FC236}">
                <a16:creationId xmlns:a16="http://schemas.microsoft.com/office/drawing/2014/main" id="{BC894975-33FC-A2D2-6C5A-EDE0B1849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43" y="1190292"/>
            <a:ext cx="11230313" cy="510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0479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8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8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Widescreen</PresentationFormat>
  <Slides>13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Blank Presentation</vt:lpstr>
      <vt:lpstr>Weather Prediction on Mars as a Multivariate Time Series Forecasting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climatology and diurnal variations of ozone on Mars as observed by UVIS-NOMAD (placeholder)</dc:title>
  <dc:creator>Jon.Mason</dc:creator>
  <cp:revision>1</cp:revision>
  <dcterms:created xsi:type="dcterms:W3CDTF">2020-12-07T18:48:46Z</dcterms:created>
  <dcterms:modified xsi:type="dcterms:W3CDTF">2025-10-20T14:33:22Z</dcterms:modified>
</cp:coreProperties>
</file>

<file path=docProps/thumbnail.jpeg>
</file>